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6" r:id="rId5"/>
    <p:sldId id="267" r:id="rId6"/>
    <p:sldId id="268" r:id="rId7"/>
    <p:sldId id="284" r:id="rId8"/>
    <p:sldId id="270" r:id="rId9"/>
    <p:sldId id="273" r:id="rId10"/>
    <p:sldId id="272" r:id="rId11"/>
    <p:sldId id="271" r:id="rId12"/>
    <p:sldId id="274" r:id="rId13"/>
    <p:sldId id="275" r:id="rId14"/>
    <p:sldId id="276" r:id="rId15"/>
    <p:sldId id="278" r:id="rId16"/>
    <p:sldId id="277" r:id="rId17"/>
    <p:sldId id="279" r:id="rId18"/>
    <p:sldId id="286" r:id="rId19"/>
    <p:sldId id="280" r:id="rId20"/>
    <p:sldId id="281" r:id="rId21"/>
    <p:sldId id="282" r:id="rId22"/>
    <p:sldId id="283" r:id="rId23"/>
    <p:sldId id="287" r:id="rId24"/>
    <p:sldId id="290" r:id="rId25"/>
    <p:sldId id="288" r:id="rId26"/>
    <p:sldId id="289" r:id="rId27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E7B4EC-6506-4AD9-B0DC-D7B5C99C8E44}" v="472" dt="2019-09-09T13:40:26.785"/>
  </p1510:revLst>
</p1510:revInfo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74" y="84"/>
      </p:cViewPr>
      <p:guideLst>
        <p:guide orient="horz" pos="2160"/>
        <p:guide pos="3839"/>
        <p:guide pos="100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m Ricker" userId="c207f20c-88d7-4633-8e43-9ace73b88cc8" providerId="ADAL" clId="{72E7B4EC-6506-4AD9-B0DC-D7B5C99C8E44}"/>
    <pc:docChg chg="undo redo custSel addSld delSld modSld sldOrd">
      <pc:chgData name="Jim Ricker" userId="c207f20c-88d7-4633-8e43-9ace73b88cc8" providerId="ADAL" clId="{72E7B4EC-6506-4AD9-B0DC-D7B5C99C8E44}" dt="2019-09-09T14:34:12.979" v="9495" actId="20577"/>
      <pc:docMkLst>
        <pc:docMk/>
      </pc:docMkLst>
      <pc:sldChg chg="addSp delSp modSp setBg">
        <pc:chgData name="Jim Ricker" userId="c207f20c-88d7-4633-8e43-9ace73b88cc8" providerId="ADAL" clId="{72E7B4EC-6506-4AD9-B0DC-D7B5C99C8E44}" dt="2019-09-09T12:36:19.654" v="9417" actId="1076"/>
        <pc:sldMkLst>
          <pc:docMk/>
          <pc:sldMk cId="506761459" sldId="256"/>
        </pc:sldMkLst>
        <pc:spChg chg="mod">
          <ac:chgData name="Jim Ricker" userId="c207f20c-88d7-4633-8e43-9ace73b88cc8" providerId="ADAL" clId="{72E7B4EC-6506-4AD9-B0DC-D7B5C99C8E44}" dt="2019-09-09T12:36:19.654" v="9417" actId="1076"/>
          <ac:spMkLst>
            <pc:docMk/>
            <pc:sldMk cId="506761459" sldId="256"/>
            <ac:spMk id="3" creationId="{00000000-0000-0000-0000-000000000000}"/>
          </ac:spMkLst>
        </pc:spChg>
        <pc:spChg chg="mod">
          <ac:chgData name="Jim Ricker" userId="c207f20c-88d7-4633-8e43-9ace73b88cc8" providerId="ADAL" clId="{72E7B4EC-6506-4AD9-B0DC-D7B5C99C8E44}" dt="2019-09-03T15:11:01.372" v="73" actId="6549"/>
          <ac:spMkLst>
            <pc:docMk/>
            <pc:sldMk cId="506761459" sldId="256"/>
            <ac:spMk id="18" creationId="{669290C9-3EC7-486E-B3AD-DF320FFAE0E9}"/>
          </ac:spMkLst>
        </pc:spChg>
        <pc:graphicFrameChg chg="mod">
          <ac:chgData name="Jim Ricker" userId="c207f20c-88d7-4633-8e43-9ace73b88cc8" providerId="ADAL" clId="{72E7B4EC-6506-4AD9-B0DC-D7B5C99C8E44}" dt="2019-09-03T20:57:34.953" v="644"/>
          <ac:graphicFrameMkLst>
            <pc:docMk/>
            <pc:sldMk cId="506761459" sldId="256"/>
            <ac:graphicFrameMk id="13" creationId="{86C45AD4-3CBC-4340-B857-C2D223F926E1}"/>
          </ac:graphicFrameMkLst>
        </pc:graphicFrameChg>
        <pc:picChg chg="add del mod">
          <ac:chgData name="Jim Ricker" userId="c207f20c-88d7-4633-8e43-9ace73b88cc8" providerId="ADAL" clId="{72E7B4EC-6506-4AD9-B0DC-D7B5C99C8E44}" dt="2019-09-05T19:24:22.187" v="8090" actId="478"/>
          <ac:picMkLst>
            <pc:docMk/>
            <pc:sldMk cId="506761459" sldId="256"/>
            <ac:picMk id="2" creationId="{79C50B24-AF2F-4385-94AB-063365F38E13}"/>
          </ac:picMkLst>
        </pc:picChg>
        <pc:picChg chg="add mod">
          <ac:chgData name="Jim Ricker" userId="c207f20c-88d7-4633-8e43-9ace73b88cc8" providerId="ADAL" clId="{72E7B4EC-6506-4AD9-B0DC-D7B5C99C8E44}" dt="2019-09-05T19:24:37.086" v="8092" actId="1076"/>
          <ac:picMkLst>
            <pc:docMk/>
            <pc:sldMk cId="506761459" sldId="256"/>
            <ac:picMk id="5" creationId="{C399636C-757F-4286-8551-DA84F7FE900D}"/>
          </ac:picMkLst>
        </pc:picChg>
        <pc:picChg chg="mod">
          <ac:chgData name="Jim Ricker" userId="c207f20c-88d7-4633-8e43-9ace73b88cc8" providerId="ADAL" clId="{72E7B4EC-6506-4AD9-B0DC-D7B5C99C8E44}" dt="2019-09-05T19:22:00.611" v="7926" actId="1035"/>
          <ac:picMkLst>
            <pc:docMk/>
            <pc:sldMk cId="506761459" sldId="256"/>
            <ac:picMk id="12" creationId="{81B2F4D8-00DC-400D-9139-B290FA277045}"/>
          </ac:picMkLst>
        </pc:picChg>
        <pc:picChg chg="add mod">
          <ac:chgData name="Jim Ricker" userId="c207f20c-88d7-4633-8e43-9ace73b88cc8" providerId="ADAL" clId="{72E7B4EC-6506-4AD9-B0DC-D7B5C99C8E44}" dt="2019-09-05T19:24:39.028" v="8093" actId="1076"/>
          <ac:picMkLst>
            <pc:docMk/>
            <pc:sldMk cId="506761459" sldId="256"/>
            <ac:picMk id="16" creationId="{EDA36C23-E4FA-4B7D-B493-66DEE0751987}"/>
          </ac:picMkLst>
        </pc:picChg>
      </pc:sldChg>
      <pc:sldChg chg="addSp delSp modSp">
        <pc:chgData name="Jim Ricker" userId="c207f20c-88d7-4633-8e43-9ace73b88cc8" providerId="ADAL" clId="{72E7B4EC-6506-4AD9-B0DC-D7B5C99C8E44}" dt="2019-09-06T13:53:54.838" v="8803" actId="1076"/>
        <pc:sldMkLst>
          <pc:docMk/>
          <pc:sldMk cId="1720426387" sldId="267"/>
        </pc:sldMkLst>
        <pc:spChg chg="mod">
          <ac:chgData name="Jim Ricker" userId="c207f20c-88d7-4633-8e43-9ace73b88cc8" providerId="ADAL" clId="{72E7B4EC-6506-4AD9-B0DC-D7B5C99C8E44}" dt="2019-09-06T13:53:51.217" v="8802" actId="1076"/>
          <ac:spMkLst>
            <pc:docMk/>
            <pc:sldMk cId="1720426387" sldId="267"/>
            <ac:spMk id="12" creationId="{4CE31A5C-BADE-4633-AFB8-BD3D4D2E5B15}"/>
          </ac:spMkLst>
        </pc:spChg>
        <pc:spChg chg="mod">
          <ac:chgData name="Jim Ricker" userId="c207f20c-88d7-4633-8e43-9ace73b88cc8" providerId="ADAL" clId="{72E7B4EC-6506-4AD9-B0DC-D7B5C99C8E44}" dt="2019-09-06T13:53:54.838" v="8803" actId="1076"/>
          <ac:spMkLst>
            <pc:docMk/>
            <pc:sldMk cId="1720426387" sldId="267"/>
            <ac:spMk id="15" creationId="{A3E854D1-D1B7-40D2-A5C5-ED41F35F209D}"/>
          </ac:spMkLst>
        </pc:spChg>
        <pc:picChg chg="mod">
          <ac:chgData name="Jim Ricker" userId="c207f20c-88d7-4633-8e43-9ace73b88cc8" providerId="ADAL" clId="{72E7B4EC-6506-4AD9-B0DC-D7B5C99C8E44}" dt="2019-09-05T19:24:58.347" v="8094" actId="14826"/>
          <ac:picMkLst>
            <pc:docMk/>
            <pc:sldMk cId="1720426387" sldId="267"/>
            <ac:picMk id="6" creationId="{81879FFB-7AD0-4A0F-9C6A-0D022E6DCA6F}"/>
          </ac:picMkLst>
        </pc:picChg>
        <pc:picChg chg="del mod">
          <ac:chgData name="Jim Ricker" userId="c207f20c-88d7-4633-8e43-9ace73b88cc8" providerId="ADAL" clId="{72E7B4EC-6506-4AD9-B0DC-D7B5C99C8E44}" dt="2019-09-03T20:56:42.424" v="450" actId="478"/>
          <ac:picMkLst>
            <pc:docMk/>
            <pc:sldMk cId="1720426387" sldId="267"/>
            <ac:picMk id="9" creationId="{029D9F84-CE9B-4DA7-964D-4A1C233FB7B6}"/>
          </ac:picMkLst>
        </pc:picChg>
        <pc:picChg chg="add mod">
          <ac:chgData name="Jim Ricker" userId="c207f20c-88d7-4633-8e43-9ace73b88cc8" providerId="ADAL" clId="{72E7B4EC-6506-4AD9-B0DC-D7B5C99C8E44}" dt="2019-09-03T20:57:15.678" v="643" actId="14861"/>
          <ac:picMkLst>
            <pc:docMk/>
            <pc:sldMk cId="1720426387" sldId="267"/>
            <ac:picMk id="10" creationId="{EF5085CF-6A2F-4614-B079-7C0ABD29AFBD}"/>
          </ac:picMkLst>
        </pc:picChg>
      </pc:sldChg>
      <pc:sldChg chg="addSp delSp modSp add">
        <pc:chgData name="Jim Ricker" userId="c207f20c-88d7-4633-8e43-9ace73b88cc8" providerId="ADAL" clId="{72E7B4EC-6506-4AD9-B0DC-D7B5C99C8E44}" dt="2019-09-05T19:37:53.571" v="8212" actId="1076"/>
        <pc:sldMkLst>
          <pc:docMk/>
          <pc:sldMk cId="4133745838" sldId="268"/>
        </pc:sldMkLst>
        <pc:spChg chg="add del mod">
          <ac:chgData name="Jim Ricker" userId="c207f20c-88d7-4633-8e43-9ace73b88cc8" providerId="ADAL" clId="{72E7B4EC-6506-4AD9-B0DC-D7B5C99C8E44}" dt="2019-09-05T19:30:42.905" v="8133"/>
          <ac:spMkLst>
            <pc:docMk/>
            <pc:sldMk cId="4133745838" sldId="268"/>
            <ac:spMk id="2" creationId="{4B2E8995-B7CC-4053-8141-E817FF9EF208}"/>
          </ac:spMkLst>
        </pc:spChg>
        <pc:spChg chg="add del mod">
          <ac:chgData name="Jim Ricker" userId="c207f20c-88d7-4633-8e43-9ace73b88cc8" providerId="ADAL" clId="{72E7B4EC-6506-4AD9-B0DC-D7B5C99C8E44}" dt="2019-09-05T19:30:53.192" v="8140"/>
          <ac:spMkLst>
            <pc:docMk/>
            <pc:sldMk cId="4133745838" sldId="268"/>
            <ac:spMk id="9" creationId="{8AA25C7F-F6D0-4AB8-ADD0-C710F39A408C}"/>
          </ac:spMkLst>
        </pc:spChg>
        <pc:spChg chg="mod">
          <ac:chgData name="Jim Ricker" userId="c207f20c-88d7-4633-8e43-9ace73b88cc8" providerId="ADAL" clId="{72E7B4EC-6506-4AD9-B0DC-D7B5C99C8E44}" dt="2019-09-03T21:07:26.270" v="1319" actId="255"/>
          <ac:spMkLst>
            <pc:docMk/>
            <pc:sldMk cId="4133745838" sldId="268"/>
            <ac:spMk id="12" creationId="{4CE31A5C-BADE-4633-AFB8-BD3D4D2E5B15}"/>
          </ac:spMkLst>
        </pc:spChg>
        <pc:spChg chg="add mod">
          <ac:chgData name="Jim Ricker" userId="c207f20c-88d7-4633-8e43-9ace73b88cc8" providerId="ADAL" clId="{72E7B4EC-6506-4AD9-B0DC-D7B5C99C8E44}" dt="2019-09-05T19:37:04.478" v="8209" actId="948"/>
          <ac:spMkLst>
            <pc:docMk/>
            <pc:sldMk cId="4133745838" sldId="268"/>
            <ac:spMk id="13" creationId="{5E22049E-CC9F-4553-A47F-1C1B707BAC4B}"/>
          </ac:spMkLst>
        </pc:spChg>
        <pc:spChg chg="mod">
          <ac:chgData name="Jim Ricker" userId="c207f20c-88d7-4633-8e43-9ace73b88cc8" providerId="ADAL" clId="{72E7B4EC-6506-4AD9-B0DC-D7B5C99C8E44}" dt="2019-09-05T19:35:32.024" v="8205" actId="27636"/>
          <ac:spMkLst>
            <pc:docMk/>
            <pc:sldMk cId="4133745838" sldId="268"/>
            <ac:spMk id="15" creationId="{A3E854D1-D1B7-40D2-A5C5-ED41F35F209D}"/>
          </ac:spMkLst>
        </pc:spChg>
        <pc:picChg chg="add">
          <ac:chgData name="Jim Ricker" userId="c207f20c-88d7-4633-8e43-9ace73b88cc8" providerId="ADAL" clId="{72E7B4EC-6506-4AD9-B0DC-D7B5C99C8E44}" dt="2019-09-05T19:25:06.286" v="8095"/>
          <ac:picMkLst>
            <pc:docMk/>
            <pc:sldMk cId="4133745838" sldId="268"/>
            <ac:picMk id="11" creationId="{A8D2A807-3909-4A3E-89F6-61BEA9C3A136}"/>
          </ac:picMkLst>
        </pc:picChg>
        <pc:picChg chg="add del mod">
          <ac:chgData name="Jim Ricker" userId="c207f20c-88d7-4633-8e43-9ace73b88cc8" providerId="ADAL" clId="{72E7B4EC-6506-4AD9-B0DC-D7B5C99C8E44}" dt="2019-09-05T19:29:50.767" v="8121"/>
          <ac:picMkLst>
            <pc:docMk/>
            <pc:sldMk cId="4133745838" sldId="268"/>
            <ac:picMk id="1026" creationId="{123B401E-6421-4A23-80FD-9A398A81A231}"/>
          </ac:picMkLst>
        </pc:picChg>
        <pc:picChg chg="add del mod">
          <ac:chgData name="Jim Ricker" userId="c207f20c-88d7-4633-8e43-9ace73b88cc8" providerId="ADAL" clId="{72E7B4EC-6506-4AD9-B0DC-D7B5C99C8E44}" dt="2019-09-05T19:30:45.059" v="8136"/>
          <ac:picMkLst>
            <pc:docMk/>
            <pc:sldMk cId="4133745838" sldId="268"/>
            <ac:picMk id="1028" creationId="{F0F0B51F-246B-4530-8E88-A88E6BF60DEA}"/>
          </ac:picMkLst>
        </pc:picChg>
        <pc:picChg chg="add mod">
          <ac:chgData name="Jim Ricker" userId="c207f20c-88d7-4633-8e43-9ace73b88cc8" providerId="ADAL" clId="{72E7B4EC-6506-4AD9-B0DC-D7B5C99C8E44}" dt="2019-09-05T19:37:53.571" v="8212" actId="1076"/>
          <ac:picMkLst>
            <pc:docMk/>
            <pc:sldMk cId="4133745838" sldId="268"/>
            <ac:picMk id="1030" creationId="{4FD40989-AC0A-49E6-B182-13EB00D86123}"/>
          </ac:picMkLst>
        </pc:picChg>
      </pc:sldChg>
      <pc:sldChg chg="modSp add del ord">
        <pc:chgData name="Jim Ricker" userId="c207f20c-88d7-4633-8e43-9ace73b88cc8" providerId="ADAL" clId="{72E7B4EC-6506-4AD9-B0DC-D7B5C99C8E44}" dt="2019-09-03T21:52:32.718" v="2652" actId="2696"/>
        <pc:sldMkLst>
          <pc:docMk/>
          <pc:sldMk cId="4190336595" sldId="269"/>
        </pc:sldMkLst>
        <pc:spChg chg="mod">
          <ac:chgData name="Jim Ricker" userId="c207f20c-88d7-4633-8e43-9ace73b88cc8" providerId="ADAL" clId="{72E7B4EC-6506-4AD9-B0DC-D7B5C99C8E44}" dt="2019-09-03T21:14:05.348" v="1491" actId="14100"/>
          <ac:spMkLst>
            <pc:docMk/>
            <pc:sldMk cId="4190336595" sldId="269"/>
            <ac:spMk id="12" creationId="{4CE31A5C-BADE-4633-AFB8-BD3D4D2E5B15}"/>
          </ac:spMkLst>
        </pc:spChg>
        <pc:spChg chg="mod">
          <ac:chgData name="Jim Ricker" userId="c207f20c-88d7-4633-8e43-9ace73b88cc8" providerId="ADAL" clId="{72E7B4EC-6506-4AD9-B0DC-D7B5C99C8E44}" dt="2019-09-03T21:49:49.722" v="2640" actId="6549"/>
          <ac:spMkLst>
            <pc:docMk/>
            <pc:sldMk cId="4190336595" sldId="269"/>
            <ac:spMk id="15" creationId="{A3E854D1-D1B7-40D2-A5C5-ED41F35F209D}"/>
          </ac:spMkLst>
        </pc:spChg>
      </pc:sldChg>
      <pc:sldChg chg="addSp delSp modSp add ord">
        <pc:chgData name="Jim Ricker" userId="c207f20c-88d7-4633-8e43-9ace73b88cc8" providerId="ADAL" clId="{72E7B4EC-6506-4AD9-B0DC-D7B5C99C8E44}" dt="2019-09-05T19:25:13.320" v="8097"/>
        <pc:sldMkLst>
          <pc:docMk/>
          <pc:sldMk cId="1010059613" sldId="270"/>
        </pc:sldMkLst>
        <pc:spChg chg="add del mod">
          <ac:chgData name="Jim Ricker" userId="c207f20c-88d7-4633-8e43-9ace73b88cc8" providerId="ADAL" clId="{72E7B4EC-6506-4AD9-B0DC-D7B5C99C8E44}" dt="2019-09-03T21:23:22.154" v="1965"/>
          <ac:spMkLst>
            <pc:docMk/>
            <pc:sldMk cId="1010059613" sldId="270"/>
            <ac:spMk id="2" creationId="{9BE04089-F028-4530-B099-E2E1706DE295}"/>
          </ac:spMkLst>
        </pc:spChg>
        <pc:spChg chg="add del mod">
          <ac:chgData name="Jim Ricker" userId="c207f20c-88d7-4633-8e43-9ace73b88cc8" providerId="ADAL" clId="{72E7B4EC-6506-4AD9-B0DC-D7B5C99C8E44}" dt="2019-09-03T21:23:22.154" v="1965"/>
          <ac:spMkLst>
            <pc:docMk/>
            <pc:sldMk cId="1010059613" sldId="270"/>
            <ac:spMk id="9" creationId="{E621C00A-5E53-4DF2-9B94-0FE93ED1AB73}"/>
          </ac:spMkLst>
        </pc:spChg>
        <pc:spChg chg="add mod">
          <ac:chgData name="Jim Ricker" userId="c207f20c-88d7-4633-8e43-9ace73b88cc8" providerId="ADAL" clId="{72E7B4EC-6506-4AD9-B0DC-D7B5C99C8E44}" dt="2019-09-04T20:05:51.545" v="6014" actId="1076"/>
          <ac:spMkLst>
            <pc:docMk/>
            <pc:sldMk cId="1010059613" sldId="270"/>
            <ac:spMk id="11" creationId="{7230E3E3-0EA9-496B-83C2-A9DB3815BB51}"/>
          </ac:spMkLst>
        </pc:spChg>
        <pc:spChg chg="mod">
          <ac:chgData name="Jim Ricker" userId="c207f20c-88d7-4633-8e43-9ace73b88cc8" providerId="ADAL" clId="{72E7B4EC-6506-4AD9-B0DC-D7B5C99C8E44}" dt="2019-09-03T21:47:24.200" v="2606" actId="20577"/>
          <ac:spMkLst>
            <pc:docMk/>
            <pc:sldMk cId="1010059613" sldId="270"/>
            <ac:spMk id="12" creationId="{4CE31A5C-BADE-4633-AFB8-BD3D4D2E5B15}"/>
          </ac:spMkLst>
        </pc:spChg>
        <pc:spChg chg="mod">
          <ac:chgData name="Jim Ricker" userId="c207f20c-88d7-4633-8e43-9ace73b88cc8" providerId="ADAL" clId="{72E7B4EC-6506-4AD9-B0DC-D7B5C99C8E44}" dt="2019-09-04T20:05:47.746" v="6013" actId="1076"/>
          <ac:spMkLst>
            <pc:docMk/>
            <pc:sldMk cId="1010059613" sldId="270"/>
            <ac:spMk id="15" creationId="{A3E854D1-D1B7-40D2-A5C5-ED41F35F209D}"/>
          </ac:spMkLst>
        </pc:spChg>
        <pc:picChg chg="add">
          <ac:chgData name="Jim Ricker" userId="c207f20c-88d7-4633-8e43-9ace73b88cc8" providerId="ADAL" clId="{72E7B4EC-6506-4AD9-B0DC-D7B5C99C8E44}" dt="2019-09-05T19:25:13.320" v="8097"/>
          <ac:picMkLst>
            <pc:docMk/>
            <pc:sldMk cId="1010059613" sldId="270"/>
            <ac:picMk id="13" creationId="{CEA59CE2-EC54-4224-8AFD-EE7DFBD6CF0B}"/>
          </ac:picMkLst>
        </pc:picChg>
      </pc:sldChg>
      <pc:sldChg chg="addSp modSp add ord">
        <pc:chgData name="Jim Ricker" userId="c207f20c-88d7-4633-8e43-9ace73b88cc8" providerId="ADAL" clId="{72E7B4EC-6506-4AD9-B0DC-D7B5C99C8E44}" dt="2019-09-09T12:51:38.477" v="9418" actId="113"/>
        <pc:sldMkLst>
          <pc:docMk/>
          <pc:sldMk cId="2102374014" sldId="271"/>
        </pc:sldMkLst>
        <pc:spChg chg="mod">
          <ac:chgData name="Jim Ricker" userId="c207f20c-88d7-4633-8e43-9ace73b88cc8" providerId="ADAL" clId="{72E7B4EC-6506-4AD9-B0DC-D7B5C99C8E44}" dt="2019-09-04T15:39:47.224" v="3630" actId="20577"/>
          <ac:spMkLst>
            <pc:docMk/>
            <pc:sldMk cId="2102374014" sldId="271"/>
            <ac:spMk id="12" creationId="{4CE31A5C-BADE-4633-AFB8-BD3D4D2E5B15}"/>
          </ac:spMkLst>
        </pc:spChg>
        <pc:spChg chg="mod">
          <ac:chgData name="Jim Ricker" userId="c207f20c-88d7-4633-8e43-9ace73b88cc8" providerId="ADAL" clId="{72E7B4EC-6506-4AD9-B0DC-D7B5C99C8E44}" dt="2019-09-09T12:51:38.477" v="9418" actId="113"/>
          <ac:spMkLst>
            <pc:docMk/>
            <pc:sldMk cId="2102374014" sldId="271"/>
            <ac:spMk id="15" creationId="{A3E854D1-D1B7-40D2-A5C5-ED41F35F209D}"/>
          </ac:spMkLst>
        </pc:spChg>
        <pc:picChg chg="add">
          <ac:chgData name="Jim Ricker" userId="c207f20c-88d7-4633-8e43-9ace73b88cc8" providerId="ADAL" clId="{72E7B4EC-6506-4AD9-B0DC-D7B5C99C8E44}" dt="2019-09-05T19:25:21.399" v="8099"/>
          <ac:picMkLst>
            <pc:docMk/>
            <pc:sldMk cId="2102374014" sldId="271"/>
            <ac:picMk id="11" creationId="{415C07A3-38DD-444A-9731-23C5451A27F0}"/>
          </ac:picMkLst>
        </pc:picChg>
      </pc:sldChg>
      <pc:sldChg chg="addSp modSp add ord">
        <pc:chgData name="Jim Ricker" userId="c207f20c-88d7-4633-8e43-9ace73b88cc8" providerId="ADAL" clId="{72E7B4EC-6506-4AD9-B0DC-D7B5C99C8E44}" dt="2019-09-06T14:03:50.518" v="8883" actId="20577"/>
        <pc:sldMkLst>
          <pc:docMk/>
          <pc:sldMk cId="1086266426" sldId="272"/>
        </pc:sldMkLst>
        <pc:spChg chg="mod">
          <ac:chgData name="Jim Ricker" userId="c207f20c-88d7-4633-8e43-9ace73b88cc8" providerId="ADAL" clId="{72E7B4EC-6506-4AD9-B0DC-D7B5C99C8E44}" dt="2019-09-04T17:10:41.085" v="3680" actId="6549"/>
          <ac:spMkLst>
            <pc:docMk/>
            <pc:sldMk cId="1086266426" sldId="272"/>
            <ac:spMk id="12" creationId="{4CE31A5C-BADE-4633-AFB8-BD3D4D2E5B15}"/>
          </ac:spMkLst>
        </pc:spChg>
        <pc:spChg chg="mod">
          <ac:chgData name="Jim Ricker" userId="c207f20c-88d7-4633-8e43-9ace73b88cc8" providerId="ADAL" clId="{72E7B4EC-6506-4AD9-B0DC-D7B5C99C8E44}" dt="2019-09-06T14:03:50.518" v="8883" actId="20577"/>
          <ac:spMkLst>
            <pc:docMk/>
            <pc:sldMk cId="1086266426" sldId="272"/>
            <ac:spMk id="15" creationId="{A3E854D1-D1B7-40D2-A5C5-ED41F35F209D}"/>
          </ac:spMkLst>
        </pc:spChg>
        <pc:picChg chg="add">
          <ac:chgData name="Jim Ricker" userId="c207f20c-88d7-4633-8e43-9ace73b88cc8" providerId="ADAL" clId="{72E7B4EC-6506-4AD9-B0DC-D7B5C99C8E44}" dt="2019-09-05T19:25:16.810" v="8098"/>
          <ac:picMkLst>
            <pc:docMk/>
            <pc:sldMk cId="1086266426" sldId="272"/>
            <ac:picMk id="11" creationId="{0C75AAA3-CA03-45C4-AB9E-79743478CEBE}"/>
          </ac:picMkLst>
        </pc:picChg>
      </pc:sldChg>
      <pc:sldChg chg="addSp modSp add ord">
        <pc:chgData name="Jim Ricker" userId="c207f20c-88d7-4633-8e43-9ace73b88cc8" providerId="ADAL" clId="{72E7B4EC-6506-4AD9-B0DC-D7B5C99C8E44}" dt="2019-09-06T13:33:18.713" v="8349" actId="6549"/>
        <pc:sldMkLst>
          <pc:docMk/>
          <pc:sldMk cId="889823831" sldId="273"/>
        </pc:sldMkLst>
        <pc:spChg chg="mod">
          <ac:chgData name="Jim Ricker" userId="c207f20c-88d7-4633-8e43-9ace73b88cc8" providerId="ADAL" clId="{72E7B4EC-6506-4AD9-B0DC-D7B5C99C8E44}" dt="2019-09-04T17:12:24.828" v="3710" actId="14100"/>
          <ac:spMkLst>
            <pc:docMk/>
            <pc:sldMk cId="889823831" sldId="273"/>
            <ac:spMk id="12" creationId="{4CE31A5C-BADE-4633-AFB8-BD3D4D2E5B15}"/>
          </ac:spMkLst>
        </pc:spChg>
        <pc:spChg chg="mod">
          <ac:chgData name="Jim Ricker" userId="c207f20c-88d7-4633-8e43-9ace73b88cc8" providerId="ADAL" clId="{72E7B4EC-6506-4AD9-B0DC-D7B5C99C8E44}" dt="2019-09-06T13:33:18.713" v="8349" actId="6549"/>
          <ac:spMkLst>
            <pc:docMk/>
            <pc:sldMk cId="889823831" sldId="273"/>
            <ac:spMk id="15" creationId="{A3E854D1-D1B7-40D2-A5C5-ED41F35F209D}"/>
          </ac:spMkLst>
        </pc:spChg>
        <pc:picChg chg="add">
          <ac:chgData name="Jim Ricker" userId="c207f20c-88d7-4633-8e43-9ace73b88cc8" providerId="ADAL" clId="{72E7B4EC-6506-4AD9-B0DC-D7B5C99C8E44}" dt="2019-09-05T19:25:26.810" v="8100"/>
          <ac:picMkLst>
            <pc:docMk/>
            <pc:sldMk cId="889823831" sldId="273"/>
            <ac:picMk id="11" creationId="{C8A98CCD-08E0-4ED2-9919-1D8559E27E93}"/>
          </ac:picMkLst>
        </pc:picChg>
      </pc:sldChg>
      <pc:sldChg chg="addSp modSp add">
        <pc:chgData name="Jim Ricker" userId="c207f20c-88d7-4633-8e43-9ace73b88cc8" providerId="ADAL" clId="{72E7B4EC-6506-4AD9-B0DC-D7B5C99C8E44}" dt="2019-09-09T12:56:28.777" v="9442" actId="27636"/>
        <pc:sldMkLst>
          <pc:docMk/>
          <pc:sldMk cId="880838479" sldId="274"/>
        </pc:sldMkLst>
        <pc:spChg chg="add mod">
          <ac:chgData name="Jim Ricker" userId="c207f20c-88d7-4633-8e43-9ace73b88cc8" providerId="ADAL" clId="{72E7B4EC-6506-4AD9-B0DC-D7B5C99C8E44}" dt="2019-09-09T12:56:28.777" v="9442" actId="27636"/>
          <ac:spMkLst>
            <pc:docMk/>
            <pc:sldMk cId="880838479" sldId="274"/>
            <ac:spMk id="2" creationId="{E8FCBC25-CFF3-46EC-A10B-037353D9AC67}"/>
          </ac:spMkLst>
        </pc:spChg>
        <pc:spChg chg="mod">
          <ac:chgData name="Jim Ricker" userId="c207f20c-88d7-4633-8e43-9ace73b88cc8" providerId="ADAL" clId="{72E7B4EC-6506-4AD9-B0DC-D7B5C99C8E44}" dt="2019-09-04T17:27:35.133" v="4366" actId="14100"/>
          <ac:spMkLst>
            <pc:docMk/>
            <pc:sldMk cId="880838479" sldId="274"/>
            <ac:spMk id="12" creationId="{4CE31A5C-BADE-4633-AFB8-BD3D4D2E5B15}"/>
          </ac:spMkLst>
        </pc:spChg>
        <pc:spChg chg="mod">
          <ac:chgData name="Jim Ricker" userId="c207f20c-88d7-4633-8e43-9ace73b88cc8" providerId="ADAL" clId="{72E7B4EC-6506-4AD9-B0DC-D7B5C99C8E44}" dt="2019-09-09T12:56:28.771" v="9441" actId="27636"/>
          <ac:spMkLst>
            <pc:docMk/>
            <pc:sldMk cId="880838479" sldId="274"/>
            <ac:spMk id="15" creationId="{A3E854D1-D1B7-40D2-A5C5-ED41F35F209D}"/>
          </ac:spMkLst>
        </pc:spChg>
        <pc:picChg chg="add">
          <ac:chgData name="Jim Ricker" userId="c207f20c-88d7-4633-8e43-9ace73b88cc8" providerId="ADAL" clId="{72E7B4EC-6506-4AD9-B0DC-D7B5C99C8E44}" dt="2019-09-05T19:25:29.097" v="8101"/>
          <ac:picMkLst>
            <pc:docMk/>
            <pc:sldMk cId="880838479" sldId="274"/>
            <ac:picMk id="13" creationId="{D84B474A-BF1E-43F4-B979-0689F8AE82FE}"/>
          </ac:picMkLst>
        </pc:picChg>
      </pc:sldChg>
      <pc:sldChg chg="addSp modSp add ord">
        <pc:chgData name="Jim Ricker" userId="c207f20c-88d7-4633-8e43-9ace73b88cc8" providerId="ADAL" clId="{72E7B4EC-6506-4AD9-B0DC-D7B5C99C8E44}" dt="2019-09-05T19:45:02.026" v="8215" actId="113"/>
        <pc:sldMkLst>
          <pc:docMk/>
          <pc:sldMk cId="189616401" sldId="275"/>
        </pc:sldMkLst>
        <pc:spChg chg="mod">
          <ac:chgData name="Jim Ricker" userId="c207f20c-88d7-4633-8e43-9ace73b88cc8" providerId="ADAL" clId="{72E7B4EC-6506-4AD9-B0DC-D7B5C99C8E44}" dt="2019-09-04T17:46:06.948" v="4933" actId="20577"/>
          <ac:spMkLst>
            <pc:docMk/>
            <pc:sldMk cId="189616401" sldId="275"/>
            <ac:spMk id="12" creationId="{4CE31A5C-BADE-4633-AFB8-BD3D4D2E5B15}"/>
          </ac:spMkLst>
        </pc:spChg>
        <pc:spChg chg="mod">
          <ac:chgData name="Jim Ricker" userId="c207f20c-88d7-4633-8e43-9ace73b88cc8" providerId="ADAL" clId="{72E7B4EC-6506-4AD9-B0DC-D7B5C99C8E44}" dt="2019-09-05T19:45:02.026" v="8215" actId="113"/>
          <ac:spMkLst>
            <pc:docMk/>
            <pc:sldMk cId="189616401" sldId="275"/>
            <ac:spMk id="15" creationId="{A3E854D1-D1B7-40D2-A5C5-ED41F35F209D}"/>
          </ac:spMkLst>
        </pc:spChg>
        <pc:picChg chg="add">
          <ac:chgData name="Jim Ricker" userId="c207f20c-88d7-4633-8e43-9ace73b88cc8" providerId="ADAL" clId="{72E7B4EC-6506-4AD9-B0DC-D7B5C99C8E44}" dt="2019-09-05T19:25:31.926" v="8102"/>
          <ac:picMkLst>
            <pc:docMk/>
            <pc:sldMk cId="189616401" sldId="275"/>
            <ac:picMk id="11" creationId="{E18A0971-DAF0-4DA4-8192-48BF144FB609}"/>
          </ac:picMkLst>
        </pc:picChg>
      </pc:sldChg>
      <pc:sldChg chg="addSp modSp add">
        <pc:chgData name="Jim Ricker" userId="c207f20c-88d7-4633-8e43-9ace73b88cc8" providerId="ADAL" clId="{72E7B4EC-6506-4AD9-B0DC-D7B5C99C8E44}" dt="2019-09-09T12:58:04.949" v="9463" actId="6549"/>
        <pc:sldMkLst>
          <pc:docMk/>
          <pc:sldMk cId="98481198" sldId="276"/>
        </pc:sldMkLst>
        <pc:spChg chg="mod">
          <ac:chgData name="Jim Ricker" userId="c207f20c-88d7-4633-8e43-9ace73b88cc8" providerId="ADAL" clId="{72E7B4EC-6506-4AD9-B0DC-D7B5C99C8E44}" dt="2019-09-05T19:46:30.355" v="8216" actId="1076"/>
          <ac:spMkLst>
            <pc:docMk/>
            <pc:sldMk cId="98481198" sldId="276"/>
            <ac:spMk id="12" creationId="{4CE31A5C-BADE-4633-AFB8-BD3D4D2E5B15}"/>
          </ac:spMkLst>
        </pc:spChg>
        <pc:spChg chg="mod">
          <ac:chgData name="Jim Ricker" userId="c207f20c-88d7-4633-8e43-9ace73b88cc8" providerId="ADAL" clId="{72E7B4EC-6506-4AD9-B0DC-D7B5C99C8E44}" dt="2019-09-09T12:58:04.949" v="9463" actId="6549"/>
          <ac:spMkLst>
            <pc:docMk/>
            <pc:sldMk cId="98481198" sldId="276"/>
            <ac:spMk id="15" creationId="{A3E854D1-D1B7-40D2-A5C5-ED41F35F209D}"/>
          </ac:spMkLst>
        </pc:spChg>
        <pc:picChg chg="add">
          <ac:chgData name="Jim Ricker" userId="c207f20c-88d7-4633-8e43-9ace73b88cc8" providerId="ADAL" clId="{72E7B4EC-6506-4AD9-B0DC-D7B5C99C8E44}" dt="2019-09-05T19:25:34.990" v="8103"/>
          <ac:picMkLst>
            <pc:docMk/>
            <pc:sldMk cId="98481198" sldId="276"/>
            <ac:picMk id="11" creationId="{AD93A594-2FE3-4C19-978D-07D0CDD994F9}"/>
          </ac:picMkLst>
        </pc:picChg>
      </pc:sldChg>
      <pc:sldChg chg="add del">
        <pc:chgData name="Jim Ricker" userId="c207f20c-88d7-4633-8e43-9ace73b88cc8" providerId="ADAL" clId="{72E7B4EC-6506-4AD9-B0DC-D7B5C99C8E44}" dt="2019-09-04T18:44:00.991" v="5864" actId="2696"/>
        <pc:sldMkLst>
          <pc:docMk/>
          <pc:sldMk cId="586234185" sldId="277"/>
        </pc:sldMkLst>
      </pc:sldChg>
      <pc:sldChg chg="addSp delSp modSp add ord">
        <pc:chgData name="Jim Ricker" userId="c207f20c-88d7-4633-8e43-9ace73b88cc8" providerId="ADAL" clId="{72E7B4EC-6506-4AD9-B0DC-D7B5C99C8E44}" dt="2019-09-05T19:25:40.972" v="8105"/>
        <pc:sldMkLst>
          <pc:docMk/>
          <pc:sldMk cId="2717642644" sldId="277"/>
        </pc:sldMkLst>
        <pc:spChg chg="del mod">
          <ac:chgData name="Jim Ricker" userId="c207f20c-88d7-4633-8e43-9ace73b88cc8" providerId="ADAL" clId="{72E7B4EC-6506-4AD9-B0DC-D7B5C99C8E44}" dt="2019-09-04T18:49:13.537" v="5875" actId="931"/>
          <ac:spMkLst>
            <pc:docMk/>
            <pc:sldMk cId="2717642644" sldId="277"/>
            <ac:spMk id="2" creationId="{E8FCBC25-CFF3-46EC-A10B-037353D9AC67}"/>
          </ac:spMkLst>
        </pc:spChg>
        <pc:spChg chg="mod">
          <ac:chgData name="Jim Ricker" userId="c207f20c-88d7-4633-8e43-9ace73b88cc8" providerId="ADAL" clId="{72E7B4EC-6506-4AD9-B0DC-D7B5C99C8E44}" dt="2019-09-04T18:44:33.943" v="5873" actId="27636"/>
          <ac:spMkLst>
            <pc:docMk/>
            <pc:sldMk cId="2717642644" sldId="277"/>
            <ac:spMk id="12" creationId="{4CE31A5C-BADE-4633-AFB8-BD3D4D2E5B15}"/>
          </ac:spMkLst>
        </pc:spChg>
        <pc:spChg chg="mod">
          <ac:chgData name="Jim Ricker" userId="c207f20c-88d7-4633-8e43-9ace73b88cc8" providerId="ADAL" clId="{72E7B4EC-6506-4AD9-B0DC-D7B5C99C8E44}" dt="2019-09-04T18:44:19.338" v="5868" actId="6549"/>
          <ac:spMkLst>
            <pc:docMk/>
            <pc:sldMk cId="2717642644" sldId="277"/>
            <ac:spMk id="15" creationId="{A3E854D1-D1B7-40D2-A5C5-ED41F35F209D}"/>
          </ac:spMkLst>
        </pc:spChg>
        <pc:picChg chg="del">
          <ac:chgData name="Jim Ricker" userId="c207f20c-88d7-4633-8e43-9ace73b88cc8" providerId="ADAL" clId="{72E7B4EC-6506-4AD9-B0DC-D7B5C99C8E44}" dt="2019-09-04T18:49:43.763" v="5883" actId="478"/>
          <ac:picMkLst>
            <pc:docMk/>
            <pc:sldMk cId="2717642644" sldId="277"/>
            <ac:picMk id="4" creationId="{D80CFFCC-666A-42EE-AD60-37A63C5DC827}"/>
          </ac:picMkLst>
        </pc:picChg>
        <pc:picChg chg="add">
          <ac:chgData name="Jim Ricker" userId="c207f20c-88d7-4633-8e43-9ace73b88cc8" providerId="ADAL" clId="{72E7B4EC-6506-4AD9-B0DC-D7B5C99C8E44}" dt="2019-09-05T19:25:40.972" v="8105"/>
          <ac:picMkLst>
            <pc:docMk/>
            <pc:sldMk cId="2717642644" sldId="277"/>
            <ac:picMk id="10" creationId="{5F486C29-1C5C-487B-A6F1-9DDB15DFE166}"/>
          </ac:picMkLst>
        </pc:picChg>
        <pc:picChg chg="del">
          <ac:chgData name="Jim Ricker" userId="c207f20c-88d7-4633-8e43-9ace73b88cc8" providerId="ADAL" clId="{72E7B4EC-6506-4AD9-B0DC-D7B5C99C8E44}" dt="2019-09-04T18:49:40.479" v="5882" actId="478"/>
          <ac:picMkLst>
            <pc:docMk/>
            <pc:sldMk cId="2717642644" sldId="277"/>
            <ac:picMk id="10" creationId="{EF5085CF-6A2F-4614-B079-7C0ABD29AFBD}"/>
          </ac:picMkLst>
        </pc:picChg>
        <pc:picChg chg="add mod">
          <ac:chgData name="Jim Ricker" userId="c207f20c-88d7-4633-8e43-9ace73b88cc8" providerId="ADAL" clId="{72E7B4EC-6506-4AD9-B0DC-D7B5C99C8E44}" dt="2019-09-04T18:49:52.043" v="5886" actId="1076"/>
          <ac:picMkLst>
            <pc:docMk/>
            <pc:sldMk cId="2717642644" sldId="277"/>
            <ac:picMk id="11" creationId="{EA77CF42-45B0-4544-91E9-E925C9D376C2}"/>
          </ac:picMkLst>
        </pc:picChg>
      </pc:sldChg>
      <pc:sldChg chg="add del">
        <pc:chgData name="Jim Ricker" userId="c207f20c-88d7-4633-8e43-9ace73b88cc8" providerId="ADAL" clId="{72E7B4EC-6506-4AD9-B0DC-D7B5C99C8E44}" dt="2019-09-04T18:52:03.650" v="5888" actId="2696"/>
        <pc:sldMkLst>
          <pc:docMk/>
          <pc:sldMk cId="2174470518" sldId="278"/>
        </pc:sldMkLst>
      </pc:sldChg>
      <pc:sldChg chg="addSp delSp modSp add ord">
        <pc:chgData name="Jim Ricker" userId="c207f20c-88d7-4633-8e43-9ace73b88cc8" providerId="ADAL" clId="{72E7B4EC-6506-4AD9-B0DC-D7B5C99C8E44}" dt="2019-09-05T19:25:37.978" v="8104"/>
        <pc:sldMkLst>
          <pc:docMk/>
          <pc:sldMk cId="4204552801" sldId="278"/>
        </pc:sldMkLst>
        <pc:spChg chg="add del mod">
          <ac:chgData name="Jim Ricker" userId="c207f20c-88d7-4633-8e43-9ace73b88cc8" providerId="ADAL" clId="{72E7B4EC-6506-4AD9-B0DC-D7B5C99C8E44}" dt="2019-09-04T18:52:31.168" v="5893"/>
          <ac:spMkLst>
            <pc:docMk/>
            <pc:sldMk cId="4204552801" sldId="278"/>
            <ac:spMk id="2" creationId="{C2441E44-2031-4FBC-879B-4E4819D6B9E9}"/>
          </ac:spMkLst>
        </pc:spChg>
        <pc:spChg chg="add mod">
          <ac:chgData name="Jim Ricker" userId="c207f20c-88d7-4633-8e43-9ace73b88cc8" providerId="ADAL" clId="{72E7B4EC-6506-4AD9-B0DC-D7B5C99C8E44}" dt="2019-09-04T18:52:31.168" v="5893"/>
          <ac:spMkLst>
            <pc:docMk/>
            <pc:sldMk cId="4204552801" sldId="278"/>
            <ac:spMk id="4" creationId="{F9B07FBA-0068-46D0-9CD5-E87C78D08733}"/>
          </ac:spMkLst>
        </pc:spChg>
        <pc:spChg chg="del">
          <ac:chgData name="Jim Ricker" userId="c207f20c-88d7-4633-8e43-9ace73b88cc8" providerId="ADAL" clId="{72E7B4EC-6506-4AD9-B0DC-D7B5C99C8E44}" dt="2019-09-04T18:52:18.530" v="5891"/>
          <ac:spMkLst>
            <pc:docMk/>
            <pc:sldMk cId="4204552801" sldId="278"/>
            <ac:spMk id="12" creationId="{4CE31A5C-BADE-4633-AFB8-BD3D4D2E5B15}"/>
          </ac:spMkLst>
        </pc:spChg>
        <pc:picChg chg="add mod">
          <ac:chgData name="Jim Ricker" userId="c207f20c-88d7-4633-8e43-9ace73b88cc8" providerId="ADAL" clId="{72E7B4EC-6506-4AD9-B0DC-D7B5C99C8E44}" dt="2019-09-04T18:53:33.054" v="5903" actId="1076"/>
          <ac:picMkLst>
            <pc:docMk/>
            <pc:sldMk cId="4204552801" sldId="278"/>
            <ac:picMk id="10" creationId="{42318264-F458-4C07-8AC5-A458B89C3129}"/>
          </ac:picMkLst>
        </pc:picChg>
        <pc:picChg chg="add">
          <ac:chgData name="Jim Ricker" userId="c207f20c-88d7-4633-8e43-9ace73b88cc8" providerId="ADAL" clId="{72E7B4EC-6506-4AD9-B0DC-D7B5C99C8E44}" dt="2019-09-05T19:25:37.978" v="8104"/>
          <ac:picMkLst>
            <pc:docMk/>
            <pc:sldMk cId="4204552801" sldId="278"/>
            <ac:picMk id="11" creationId="{CF5900DA-5460-4AD3-B2FB-590CFDF18506}"/>
          </ac:picMkLst>
        </pc:picChg>
        <pc:picChg chg="del">
          <ac:chgData name="Jim Ricker" userId="c207f20c-88d7-4633-8e43-9ace73b88cc8" providerId="ADAL" clId="{72E7B4EC-6506-4AD9-B0DC-D7B5C99C8E44}" dt="2019-09-04T18:52:10.923" v="5890" actId="478"/>
          <ac:picMkLst>
            <pc:docMk/>
            <pc:sldMk cId="4204552801" sldId="278"/>
            <ac:picMk id="11" creationId="{EA77CF42-45B0-4544-91E9-E925C9D376C2}"/>
          </ac:picMkLst>
        </pc:picChg>
      </pc:sldChg>
      <pc:sldChg chg="add del">
        <pc:chgData name="Jim Ricker" userId="c207f20c-88d7-4633-8e43-9ace73b88cc8" providerId="ADAL" clId="{72E7B4EC-6506-4AD9-B0DC-D7B5C99C8E44}" dt="2019-09-04T18:43:58.899" v="5863" actId="2696"/>
        <pc:sldMkLst>
          <pc:docMk/>
          <pc:sldMk cId="4285973449" sldId="278"/>
        </pc:sldMkLst>
      </pc:sldChg>
      <pc:sldChg chg="addSp delSp modSp add">
        <pc:chgData name="Jim Ricker" userId="c207f20c-88d7-4633-8e43-9ace73b88cc8" providerId="ADAL" clId="{72E7B4EC-6506-4AD9-B0DC-D7B5C99C8E44}" dt="2019-09-05T19:25:45.029" v="8106"/>
        <pc:sldMkLst>
          <pc:docMk/>
          <pc:sldMk cId="154050034" sldId="279"/>
        </pc:sldMkLst>
        <pc:picChg chg="add del mod">
          <ac:chgData name="Jim Ricker" userId="c207f20c-88d7-4633-8e43-9ace73b88cc8" providerId="ADAL" clId="{72E7B4EC-6506-4AD9-B0DC-D7B5C99C8E44}" dt="2019-09-04T18:55:33.208" v="5908"/>
          <ac:picMkLst>
            <pc:docMk/>
            <pc:sldMk cId="154050034" sldId="279"/>
            <ac:picMk id="4" creationId="{33AC7945-6963-4E72-8058-F75BCC25E705}"/>
          </ac:picMkLst>
        </pc:picChg>
        <pc:picChg chg="add mod">
          <ac:chgData name="Jim Ricker" userId="c207f20c-88d7-4633-8e43-9ace73b88cc8" providerId="ADAL" clId="{72E7B4EC-6506-4AD9-B0DC-D7B5C99C8E44}" dt="2019-09-05T18:41:31.904" v="6746" actId="1076"/>
          <ac:picMkLst>
            <pc:docMk/>
            <pc:sldMk cId="154050034" sldId="279"/>
            <ac:picMk id="4" creationId="{3BEF53EA-50AD-4695-B32E-B9B458EABE5F}"/>
          </ac:picMkLst>
        </pc:picChg>
        <pc:picChg chg="add del mod">
          <ac:chgData name="Jim Ricker" userId="c207f20c-88d7-4633-8e43-9ace73b88cc8" providerId="ADAL" clId="{72E7B4EC-6506-4AD9-B0DC-D7B5C99C8E44}" dt="2019-09-04T18:58:14.155" v="5914" actId="478"/>
          <ac:picMkLst>
            <pc:docMk/>
            <pc:sldMk cId="154050034" sldId="279"/>
            <ac:picMk id="9" creationId="{9144F40F-7F76-4B45-A326-76D0B8974996}"/>
          </ac:picMkLst>
        </pc:picChg>
        <pc:picChg chg="add del mod">
          <ac:chgData name="Jim Ricker" userId="c207f20c-88d7-4633-8e43-9ace73b88cc8" providerId="ADAL" clId="{72E7B4EC-6506-4AD9-B0DC-D7B5C99C8E44}" dt="2019-09-04T19:01:06.032" v="5921" actId="478"/>
          <ac:picMkLst>
            <pc:docMk/>
            <pc:sldMk cId="154050034" sldId="279"/>
            <ac:picMk id="10" creationId="{A9251A52-99C1-4699-87F9-391FDE7DE6E9}"/>
          </ac:picMkLst>
        </pc:picChg>
        <pc:picChg chg="del">
          <ac:chgData name="Jim Ricker" userId="c207f20c-88d7-4633-8e43-9ace73b88cc8" providerId="ADAL" clId="{72E7B4EC-6506-4AD9-B0DC-D7B5C99C8E44}" dt="2019-09-04T18:54:28.643" v="5906" actId="478"/>
          <ac:picMkLst>
            <pc:docMk/>
            <pc:sldMk cId="154050034" sldId="279"/>
            <ac:picMk id="11" creationId="{EA77CF42-45B0-4544-91E9-E925C9D376C2}"/>
          </ac:picMkLst>
        </pc:picChg>
        <pc:picChg chg="add del">
          <ac:chgData name="Jim Ricker" userId="c207f20c-88d7-4633-8e43-9ace73b88cc8" providerId="ADAL" clId="{72E7B4EC-6506-4AD9-B0DC-D7B5C99C8E44}" dt="2019-09-04T19:18:18.344" v="5923" actId="478"/>
          <ac:picMkLst>
            <pc:docMk/>
            <pc:sldMk cId="154050034" sldId="279"/>
            <ac:picMk id="13" creationId="{003DC61F-4EED-42F6-81DD-931EDE50F1C8}"/>
          </ac:picMkLst>
        </pc:picChg>
        <pc:picChg chg="add">
          <ac:chgData name="Jim Ricker" userId="c207f20c-88d7-4633-8e43-9ace73b88cc8" providerId="ADAL" clId="{72E7B4EC-6506-4AD9-B0DC-D7B5C99C8E44}" dt="2019-09-05T19:25:45.029" v="8106"/>
          <ac:picMkLst>
            <pc:docMk/>
            <pc:sldMk cId="154050034" sldId="279"/>
            <ac:picMk id="13" creationId="{EE666906-2144-4631-AA4D-D4AF0E07EEF1}"/>
          </ac:picMkLst>
        </pc:picChg>
        <pc:picChg chg="add del mod">
          <ac:chgData name="Jim Ricker" userId="c207f20c-88d7-4633-8e43-9ace73b88cc8" providerId="ADAL" clId="{72E7B4EC-6506-4AD9-B0DC-D7B5C99C8E44}" dt="2019-09-05T18:41:07.648" v="6742" actId="478"/>
          <ac:picMkLst>
            <pc:docMk/>
            <pc:sldMk cId="154050034" sldId="279"/>
            <ac:picMk id="14" creationId="{0203B972-30AE-473A-8F17-A1623DAAA082}"/>
          </ac:picMkLst>
        </pc:picChg>
      </pc:sldChg>
      <pc:sldChg chg="addSp delSp modSp add">
        <pc:chgData name="Jim Ricker" userId="c207f20c-88d7-4633-8e43-9ace73b88cc8" providerId="ADAL" clId="{72E7B4EC-6506-4AD9-B0DC-D7B5C99C8E44}" dt="2019-09-05T19:25:50.463" v="8108"/>
        <pc:sldMkLst>
          <pc:docMk/>
          <pc:sldMk cId="658593713" sldId="280"/>
        </pc:sldMkLst>
        <pc:picChg chg="add mod">
          <ac:chgData name="Jim Ricker" userId="c207f20c-88d7-4633-8e43-9ace73b88cc8" providerId="ADAL" clId="{72E7B4EC-6506-4AD9-B0DC-D7B5C99C8E44}" dt="2019-09-05T18:42:37.518" v="6751" actId="1076"/>
          <ac:picMkLst>
            <pc:docMk/>
            <pc:sldMk cId="658593713" sldId="280"/>
            <ac:picMk id="4" creationId="{E5B9EFD9-C716-4112-B985-A83F16446297}"/>
          </ac:picMkLst>
        </pc:picChg>
        <pc:picChg chg="del">
          <ac:chgData name="Jim Ricker" userId="c207f20c-88d7-4633-8e43-9ace73b88cc8" providerId="ADAL" clId="{72E7B4EC-6506-4AD9-B0DC-D7B5C99C8E44}" dt="2019-09-05T18:41:37.885" v="6747" actId="478"/>
          <ac:picMkLst>
            <pc:docMk/>
            <pc:sldMk cId="658593713" sldId="280"/>
            <ac:picMk id="10" creationId="{A9251A52-99C1-4699-87F9-391FDE7DE6E9}"/>
          </ac:picMkLst>
        </pc:picChg>
        <pc:picChg chg="add">
          <ac:chgData name="Jim Ricker" userId="c207f20c-88d7-4633-8e43-9ace73b88cc8" providerId="ADAL" clId="{72E7B4EC-6506-4AD9-B0DC-D7B5C99C8E44}" dt="2019-09-05T19:25:50.463" v="8108"/>
          <ac:picMkLst>
            <pc:docMk/>
            <pc:sldMk cId="658593713" sldId="280"/>
            <ac:picMk id="13" creationId="{146C2DEE-E82F-4C28-AC6D-33DD5B355F3A}"/>
          </ac:picMkLst>
        </pc:picChg>
      </pc:sldChg>
      <pc:sldChg chg="addSp delSp modSp add">
        <pc:chgData name="Jim Ricker" userId="c207f20c-88d7-4633-8e43-9ace73b88cc8" providerId="ADAL" clId="{72E7B4EC-6506-4AD9-B0DC-D7B5C99C8E44}" dt="2019-09-05T19:25:53.083" v="8109"/>
        <pc:sldMkLst>
          <pc:docMk/>
          <pc:sldMk cId="552922921" sldId="281"/>
        </pc:sldMkLst>
        <pc:picChg chg="add del mod">
          <ac:chgData name="Jim Ricker" userId="c207f20c-88d7-4633-8e43-9ace73b88cc8" providerId="ADAL" clId="{72E7B4EC-6506-4AD9-B0DC-D7B5C99C8E44}" dt="2019-09-05T18:42:49.517" v="6752" actId="478"/>
          <ac:picMkLst>
            <pc:docMk/>
            <pc:sldMk cId="552922921" sldId="281"/>
            <ac:picMk id="2" creationId="{7E06090C-C4EE-4E2A-BA13-27CD1CBDD3C6}"/>
          </ac:picMkLst>
        </pc:picChg>
        <pc:picChg chg="add mod">
          <ac:chgData name="Jim Ricker" userId="c207f20c-88d7-4633-8e43-9ace73b88cc8" providerId="ADAL" clId="{72E7B4EC-6506-4AD9-B0DC-D7B5C99C8E44}" dt="2019-09-05T18:43:37.515" v="6756" actId="1076"/>
          <ac:picMkLst>
            <pc:docMk/>
            <pc:sldMk cId="552922921" sldId="281"/>
            <ac:picMk id="9" creationId="{4AB8FDB7-61AF-4B76-8070-978190B9A4E2}"/>
          </ac:picMkLst>
        </pc:picChg>
        <pc:picChg chg="del">
          <ac:chgData name="Jim Ricker" userId="c207f20c-88d7-4633-8e43-9ace73b88cc8" providerId="ADAL" clId="{72E7B4EC-6506-4AD9-B0DC-D7B5C99C8E44}" dt="2019-09-04T19:42:44.466" v="5930" actId="478"/>
          <ac:picMkLst>
            <pc:docMk/>
            <pc:sldMk cId="552922921" sldId="281"/>
            <ac:picMk id="10" creationId="{A9251A52-99C1-4699-87F9-391FDE7DE6E9}"/>
          </ac:picMkLst>
        </pc:picChg>
        <pc:picChg chg="add">
          <ac:chgData name="Jim Ricker" userId="c207f20c-88d7-4633-8e43-9ace73b88cc8" providerId="ADAL" clId="{72E7B4EC-6506-4AD9-B0DC-D7B5C99C8E44}" dt="2019-09-05T19:25:53.083" v="8109"/>
          <ac:picMkLst>
            <pc:docMk/>
            <pc:sldMk cId="552922921" sldId="281"/>
            <ac:picMk id="13" creationId="{2E47F433-D5B3-46BC-8575-0671C9B1C2E8}"/>
          </ac:picMkLst>
        </pc:picChg>
      </pc:sldChg>
      <pc:sldChg chg="addSp delSp modSp add">
        <pc:chgData name="Jim Ricker" userId="c207f20c-88d7-4633-8e43-9ace73b88cc8" providerId="ADAL" clId="{72E7B4EC-6506-4AD9-B0DC-D7B5C99C8E44}" dt="2019-09-05T19:25:55.678" v="8110"/>
        <pc:sldMkLst>
          <pc:docMk/>
          <pc:sldMk cId="1512219807" sldId="282"/>
        </pc:sldMkLst>
        <pc:spChg chg="add mod">
          <ac:chgData name="Jim Ricker" userId="c207f20c-88d7-4633-8e43-9ace73b88cc8" providerId="ADAL" clId="{72E7B4EC-6506-4AD9-B0DC-D7B5C99C8E44}" dt="2019-09-04T21:48:30.949" v="6723" actId="1076"/>
          <ac:spMkLst>
            <pc:docMk/>
            <pc:sldMk cId="1512219807" sldId="282"/>
            <ac:spMk id="11" creationId="{7C41C6ED-013A-4187-B7E8-57E755B9E799}"/>
          </ac:spMkLst>
        </pc:spChg>
        <pc:picChg chg="del">
          <ac:chgData name="Jim Ricker" userId="c207f20c-88d7-4633-8e43-9ace73b88cc8" providerId="ADAL" clId="{72E7B4EC-6506-4AD9-B0DC-D7B5C99C8E44}" dt="2019-09-04T19:57:58.700" v="5946" actId="478"/>
          <ac:picMkLst>
            <pc:docMk/>
            <pc:sldMk cId="1512219807" sldId="282"/>
            <ac:picMk id="2" creationId="{7E06090C-C4EE-4E2A-BA13-27CD1CBDD3C6}"/>
          </ac:picMkLst>
        </pc:picChg>
        <pc:picChg chg="add del mod">
          <ac:chgData name="Jim Ricker" userId="c207f20c-88d7-4633-8e43-9ace73b88cc8" providerId="ADAL" clId="{72E7B4EC-6506-4AD9-B0DC-D7B5C99C8E44}" dt="2019-09-04T21:45:05.973" v="6621" actId="478"/>
          <ac:picMkLst>
            <pc:docMk/>
            <pc:sldMk cId="1512219807" sldId="282"/>
            <ac:picMk id="4" creationId="{FE58C19C-44CC-4EFF-872B-8F10F4B3295A}"/>
          </ac:picMkLst>
        </pc:picChg>
        <pc:picChg chg="add mod">
          <ac:chgData name="Jim Ricker" userId="c207f20c-88d7-4633-8e43-9ace73b88cc8" providerId="ADAL" clId="{72E7B4EC-6506-4AD9-B0DC-D7B5C99C8E44}" dt="2019-09-04T21:45:20.365" v="6625" actId="1076"/>
          <ac:picMkLst>
            <pc:docMk/>
            <pc:sldMk cId="1512219807" sldId="282"/>
            <ac:picMk id="10" creationId="{2F6A25C5-FD09-4CC8-8178-6CA0EA81AA85}"/>
          </ac:picMkLst>
        </pc:picChg>
        <pc:picChg chg="add">
          <ac:chgData name="Jim Ricker" userId="c207f20c-88d7-4633-8e43-9ace73b88cc8" providerId="ADAL" clId="{72E7B4EC-6506-4AD9-B0DC-D7B5C99C8E44}" dt="2019-09-05T19:25:55.678" v="8110"/>
          <ac:picMkLst>
            <pc:docMk/>
            <pc:sldMk cId="1512219807" sldId="282"/>
            <ac:picMk id="13" creationId="{175AB99B-7FAE-44FB-8A28-3B8439D7D906}"/>
          </ac:picMkLst>
        </pc:picChg>
      </pc:sldChg>
      <pc:sldChg chg="addSp delSp modSp add del">
        <pc:chgData name="Jim Ricker" userId="c207f20c-88d7-4633-8e43-9ace73b88cc8" providerId="ADAL" clId="{72E7B4EC-6506-4AD9-B0DC-D7B5C99C8E44}" dt="2019-09-04T19:57:53.499" v="5944" actId="2696"/>
        <pc:sldMkLst>
          <pc:docMk/>
          <pc:sldMk cId="3181133566" sldId="282"/>
        </pc:sldMkLst>
        <pc:picChg chg="del">
          <ac:chgData name="Jim Ricker" userId="c207f20c-88d7-4633-8e43-9ace73b88cc8" providerId="ADAL" clId="{72E7B4EC-6506-4AD9-B0DC-D7B5C99C8E44}" dt="2019-09-04T19:44:29.117" v="5939" actId="478"/>
          <ac:picMkLst>
            <pc:docMk/>
            <pc:sldMk cId="3181133566" sldId="282"/>
            <ac:picMk id="2" creationId="{7E06090C-C4EE-4E2A-BA13-27CD1CBDD3C6}"/>
          </ac:picMkLst>
        </pc:picChg>
        <pc:picChg chg="add del mod">
          <ac:chgData name="Jim Ricker" userId="c207f20c-88d7-4633-8e43-9ace73b88cc8" providerId="ADAL" clId="{72E7B4EC-6506-4AD9-B0DC-D7B5C99C8E44}" dt="2019-09-04T19:47:10.085" v="5943" actId="478"/>
          <ac:picMkLst>
            <pc:docMk/>
            <pc:sldMk cId="3181133566" sldId="282"/>
            <ac:picMk id="4" creationId="{7500ACD4-D5CA-4025-A6EA-E04C806E6FA8}"/>
          </ac:picMkLst>
        </pc:picChg>
      </pc:sldChg>
      <pc:sldChg chg="addSp modSp add">
        <pc:chgData name="Jim Ricker" userId="c207f20c-88d7-4633-8e43-9ace73b88cc8" providerId="ADAL" clId="{72E7B4EC-6506-4AD9-B0DC-D7B5C99C8E44}" dt="2019-09-05T19:25:58.949" v="8111"/>
        <pc:sldMkLst>
          <pc:docMk/>
          <pc:sldMk cId="241039178" sldId="283"/>
        </pc:sldMkLst>
        <pc:spChg chg="add mod">
          <ac:chgData name="Jim Ricker" userId="c207f20c-88d7-4633-8e43-9ace73b88cc8" providerId="ADAL" clId="{72E7B4EC-6506-4AD9-B0DC-D7B5C99C8E44}" dt="2019-09-04T20:27:22.449" v="6327" actId="207"/>
          <ac:spMkLst>
            <pc:docMk/>
            <pc:sldMk cId="241039178" sldId="283"/>
            <ac:spMk id="17" creationId="{10BAECAA-1030-42B8-8684-16161C8B7699}"/>
          </ac:spMkLst>
        </pc:spChg>
        <pc:picChg chg="add mod">
          <ac:chgData name="Jim Ricker" userId="c207f20c-88d7-4633-8e43-9ace73b88cc8" providerId="ADAL" clId="{72E7B4EC-6506-4AD9-B0DC-D7B5C99C8E44}" dt="2019-09-04T19:59:27.223" v="5951" actId="14100"/>
          <ac:picMkLst>
            <pc:docMk/>
            <pc:sldMk cId="241039178" sldId="283"/>
            <ac:picMk id="2" creationId="{736F9FC9-9CB3-403C-9A3E-EECC17D4305F}"/>
          </ac:picMkLst>
        </pc:picChg>
        <pc:picChg chg="add">
          <ac:chgData name="Jim Ricker" userId="c207f20c-88d7-4633-8e43-9ace73b88cc8" providerId="ADAL" clId="{72E7B4EC-6506-4AD9-B0DC-D7B5C99C8E44}" dt="2019-09-05T19:25:58.949" v="8111"/>
          <ac:picMkLst>
            <pc:docMk/>
            <pc:sldMk cId="241039178" sldId="283"/>
            <ac:picMk id="13" creationId="{4B313721-39A3-49D7-BE12-28BB53630166}"/>
          </ac:picMkLst>
        </pc:picChg>
        <pc:cxnChg chg="add mod">
          <ac:chgData name="Jim Ricker" userId="c207f20c-88d7-4633-8e43-9ace73b88cc8" providerId="ADAL" clId="{72E7B4EC-6506-4AD9-B0DC-D7B5C99C8E44}" dt="2019-09-04T20:27:11.104" v="6326" actId="208"/>
          <ac:cxnSpMkLst>
            <pc:docMk/>
            <pc:sldMk cId="241039178" sldId="283"/>
            <ac:cxnSpMk id="9" creationId="{99731EE2-C8BD-49C0-8822-047E2F1BA3CC}"/>
          </ac:cxnSpMkLst>
        </pc:cxnChg>
      </pc:sldChg>
      <pc:sldChg chg="addSp modSp add">
        <pc:chgData name="Jim Ricker" userId="c207f20c-88d7-4633-8e43-9ace73b88cc8" providerId="ADAL" clId="{72E7B4EC-6506-4AD9-B0DC-D7B5C99C8E44}" dt="2019-09-06T15:15:47.362" v="9028" actId="1035"/>
        <pc:sldMkLst>
          <pc:docMk/>
          <pc:sldMk cId="2913518676" sldId="284"/>
        </pc:sldMkLst>
        <pc:spChg chg="mod">
          <ac:chgData name="Jim Ricker" userId="c207f20c-88d7-4633-8e43-9ace73b88cc8" providerId="ADAL" clId="{72E7B4EC-6506-4AD9-B0DC-D7B5C99C8E44}" dt="2019-09-06T15:15:47.362" v="9028" actId="1035"/>
          <ac:spMkLst>
            <pc:docMk/>
            <pc:sldMk cId="2913518676" sldId="284"/>
            <ac:spMk id="15" creationId="{A3E854D1-D1B7-40D2-A5C5-ED41F35F209D}"/>
          </ac:spMkLst>
        </pc:spChg>
        <pc:picChg chg="add">
          <ac:chgData name="Jim Ricker" userId="c207f20c-88d7-4633-8e43-9ace73b88cc8" providerId="ADAL" clId="{72E7B4EC-6506-4AD9-B0DC-D7B5C99C8E44}" dt="2019-09-05T19:25:09.542" v="8096"/>
          <ac:picMkLst>
            <pc:docMk/>
            <pc:sldMk cId="2913518676" sldId="284"/>
            <ac:picMk id="11" creationId="{17DBF696-5666-44C8-ACF4-B39797BFC5BC}"/>
          </ac:picMkLst>
        </pc:picChg>
      </pc:sldChg>
      <pc:sldChg chg="delSp add del">
        <pc:chgData name="Jim Ricker" userId="c207f20c-88d7-4633-8e43-9ace73b88cc8" providerId="ADAL" clId="{72E7B4EC-6506-4AD9-B0DC-D7B5C99C8E44}" dt="2019-09-04T20:32:50.335" v="6344" actId="2696"/>
        <pc:sldMkLst>
          <pc:docMk/>
          <pc:sldMk cId="2861459613" sldId="285"/>
        </pc:sldMkLst>
        <pc:picChg chg="del">
          <ac:chgData name="Jim Ricker" userId="c207f20c-88d7-4633-8e43-9ace73b88cc8" providerId="ADAL" clId="{72E7B4EC-6506-4AD9-B0DC-D7B5C99C8E44}" dt="2019-09-04T20:32:37.506" v="6342" actId="478"/>
          <ac:picMkLst>
            <pc:docMk/>
            <pc:sldMk cId="2861459613" sldId="285"/>
            <ac:picMk id="14" creationId="{0203B972-30AE-473A-8F17-A1623DAAA082}"/>
          </ac:picMkLst>
        </pc:picChg>
      </pc:sldChg>
      <pc:sldChg chg="addSp delSp modSp add">
        <pc:chgData name="Jim Ricker" userId="c207f20c-88d7-4633-8e43-9ace73b88cc8" providerId="ADAL" clId="{72E7B4EC-6506-4AD9-B0DC-D7B5C99C8E44}" dt="2019-09-09T13:40:26.785" v="9470"/>
        <pc:sldMkLst>
          <pc:docMk/>
          <pc:sldMk cId="458756474" sldId="286"/>
        </pc:sldMkLst>
        <pc:spChg chg="add del mod">
          <ac:chgData name="Jim Ricker" userId="c207f20c-88d7-4633-8e43-9ace73b88cc8" providerId="ADAL" clId="{72E7B4EC-6506-4AD9-B0DC-D7B5C99C8E44}" dt="2019-09-04T20:35:03.987" v="6458"/>
          <ac:spMkLst>
            <pc:docMk/>
            <pc:sldMk cId="458756474" sldId="286"/>
            <ac:spMk id="2" creationId="{E19029F0-BB1A-4828-BC47-03458E5525E8}"/>
          </ac:spMkLst>
        </pc:spChg>
        <pc:spChg chg="add del mod">
          <ac:chgData name="Jim Ricker" userId="c207f20c-88d7-4633-8e43-9ace73b88cc8" providerId="ADAL" clId="{72E7B4EC-6506-4AD9-B0DC-D7B5C99C8E44}" dt="2019-09-04T20:35:03.987" v="6458"/>
          <ac:spMkLst>
            <pc:docMk/>
            <pc:sldMk cId="458756474" sldId="286"/>
            <ac:spMk id="9" creationId="{EAA3E146-91A0-4DA1-85B9-17651E42DAB8}"/>
          </ac:spMkLst>
        </pc:spChg>
        <pc:spChg chg="add del mod">
          <ac:chgData name="Jim Ricker" userId="c207f20c-88d7-4633-8e43-9ace73b88cc8" providerId="ADAL" clId="{72E7B4EC-6506-4AD9-B0DC-D7B5C99C8E44}" dt="2019-09-04T20:35:03.987" v="6458"/>
          <ac:spMkLst>
            <pc:docMk/>
            <pc:sldMk cId="458756474" sldId="286"/>
            <ac:spMk id="11" creationId="{EBFB7488-A759-4586-BC2B-468774A43B2B}"/>
          </ac:spMkLst>
        </pc:spChg>
        <pc:spChg chg="mod">
          <ac:chgData name="Jim Ricker" userId="c207f20c-88d7-4633-8e43-9ace73b88cc8" providerId="ADAL" clId="{72E7B4EC-6506-4AD9-B0DC-D7B5C99C8E44}" dt="2019-09-04T20:33:07.543" v="6392" actId="20577"/>
          <ac:spMkLst>
            <pc:docMk/>
            <pc:sldMk cId="458756474" sldId="286"/>
            <ac:spMk id="12" creationId="{4CE31A5C-BADE-4633-AFB8-BD3D4D2E5B15}"/>
          </ac:spMkLst>
        </pc:spChg>
        <pc:spChg chg="add del mod">
          <ac:chgData name="Jim Ricker" userId="c207f20c-88d7-4633-8e43-9ace73b88cc8" providerId="ADAL" clId="{72E7B4EC-6506-4AD9-B0DC-D7B5C99C8E44}" dt="2019-09-04T20:35:22.085" v="6464"/>
          <ac:spMkLst>
            <pc:docMk/>
            <pc:sldMk cId="458756474" sldId="286"/>
            <ac:spMk id="13" creationId="{8F6CA526-197B-4799-BABE-AAEC4B9CD1F7}"/>
          </ac:spMkLst>
        </pc:spChg>
        <pc:spChg chg="add del mod">
          <ac:chgData name="Jim Ricker" userId="c207f20c-88d7-4633-8e43-9ace73b88cc8" providerId="ADAL" clId="{72E7B4EC-6506-4AD9-B0DC-D7B5C99C8E44}" dt="2019-09-04T20:35:22.085" v="6464"/>
          <ac:spMkLst>
            <pc:docMk/>
            <pc:sldMk cId="458756474" sldId="286"/>
            <ac:spMk id="14" creationId="{AC737035-C7EA-46E4-B90E-8623CDE30166}"/>
          </ac:spMkLst>
        </pc:spChg>
        <pc:spChg chg="mod">
          <ac:chgData name="Jim Ricker" userId="c207f20c-88d7-4633-8e43-9ace73b88cc8" providerId="ADAL" clId="{72E7B4EC-6506-4AD9-B0DC-D7B5C99C8E44}" dt="2019-09-09T13:40:26.785" v="9470"/>
          <ac:spMkLst>
            <pc:docMk/>
            <pc:sldMk cId="458756474" sldId="286"/>
            <ac:spMk id="15" creationId="{A3E854D1-D1B7-40D2-A5C5-ED41F35F209D}"/>
          </ac:spMkLst>
        </pc:spChg>
        <pc:spChg chg="add del mod">
          <ac:chgData name="Jim Ricker" userId="c207f20c-88d7-4633-8e43-9ace73b88cc8" providerId="ADAL" clId="{72E7B4EC-6506-4AD9-B0DC-D7B5C99C8E44}" dt="2019-09-04T20:35:17.162" v="6463"/>
          <ac:spMkLst>
            <pc:docMk/>
            <pc:sldMk cId="458756474" sldId="286"/>
            <ac:spMk id="16" creationId="{E153B336-C3EE-4F93-89B1-DF21FEDD2936}"/>
          </ac:spMkLst>
        </pc:spChg>
        <pc:picChg chg="add">
          <ac:chgData name="Jim Ricker" userId="c207f20c-88d7-4633-8e43-9ace73b88cc8" providerId="ADAL" clId="{72E7B4EC-6506-4AD9-B0DC-D7B5C99C8E44}" dt="2019-09-05T19:25:47.933" v="8107"/>
          <ac:picMkLst>
            <pc:docMk/>
            <pc:sldMk cId="458756474" sldId="286"/>
            <ac:picMk id="13" creationId="{2C86E753-6113-45A5-8844-84E5F42EDE09}"/>
          </ac:picMkLst>
        </pc:picChg>
        <pc:picChg chg="add del mod">
          <ac:chgData name="Jim Ricker" userId="c207f20c-88d7-4633-8e43-9ace73b88cc8" providerId="ADAL" clId="{72E7B4EC-6506-4AD9-B0DC-D7B5C99C8E44}" dt="2019-09-04T20:35:10.714" v="6461"/>
          <ac:picMkLst>
            <pc:docMk/>
            <pc:sldMk cId="458756474" sldId="286"/>
            <ac:picMk id="1026" creationId="{E85B4DF6-7858-4F42-8E0C-A848D9B437F2}"/>
          </ac:picMkLst>
        </pc:picChg>
        <pc:picChg chg="add mod">
          <ac:chgData name="Jim Ricker" userId="c207f20c-88d7-4633-8e43-9ace73b88cc8" providerId="ADAL" clId="{72E7B4EC-6506-4AD9-B0DC-D7B5C99C8E44}" dt="2019-09-04T20:38:02.818" v="6530" actId="1076"/>
          <ac:picMkLst>
            <pc:docMk/>
            <pc:sldMk cId="458756474" sldId="286"/>
            <ac:picMk id="1028" creationId="{FED0A483-EDA6-4758-983E-7D550932FE68}"/>
          </ac:picMkLst>
        </pc:picChg>
        <pc:picChg chg="add mod">
          <ac:chgData name="Jim Ricker" userId="c207f20c-88d7-4633-8e43-9ace73b88cc8" providerId="ADAL" clId="{72E7B4EC-6506-4AD9-B0DC-D7B5C99C8E44}" dt="2019-09-04T20:37:52.062" v="6529" actId="167"/>
          <ac:picMkLst>
            <pc:docMk/>
            <pc:sldMk cId="458756474" sldId="286"/>
            <ac:picMk id="1030" creationId="{584ACB30-C8E8-423C-9E10-B58613BD786B}"/>
          </ac:picMkLst>
        </pc:picChg>
      </pc:sldChg>
      <pc:sldChg chg="addSp modSp add ord">
        <pc:chgData name="Jim Ricker" userId="c207f20c-88d7-4633-8e43-9ace73b88cc8" providerId="ADAL" clId="{72E7B4EC-6506-4AD9-B0DC-D7B5C99C8E44}" dt="2019-09-06T18:39:02.576" v="9398" actId="5793"/>
        <pc:sldMkLst>
          <pc:docMk/>
          <pc:sldMk cId="4140387262" sldId="287"/>
        </pc:sldMkLst>
        <pc:spChg chg="mod">
          <ac:chgData name="Jim Ricker" userId="c207f20c-88d7-4633-8e43-9ace73b88cc8" providerId="ADAL" clId="{72E7B4EC-6506-4AD9-B0DC-D7B5C99C8E44}" dt="2019-09-06T13:35:22.789" v="8367" actId="20577"/>
          <ac:spMkLst>
            <pc:docMk/>
            <pc:sldMk cId="4140387262" sldId="287"/>
            <ac:spMk id="12" creationId="{4CE31A5C-BADE-4633-AFB8-BD3D4D2E5B15}"/>
          </ac:spMkLst>
        </pc:spChg>
        <pc:spChg chg="mod">
          <ac:chgData name="Jim Ricker" userId="c207f20c-88d7-4633-8e43-9ace73b88cc8" providerId="ADAL" clId="{72E7B4EC-6506-4AD9-B0DC-D7B5C99C8E44}" dt="2019-09-06T18:39:02.576" v="9398" actId="5793"/>
          <ac:spMkLst>
            <pc:docMk/>
            <pc:sldMk cId="4140387262" sldId="287"/>
            <ac:spMk id="15" creationId="{A3E854D1-D1B7-40D2-A5C5-ED41F35F209D}"/>
          </ac:spMkLst>
        </pc:spChg>
        <pc:picChg chg="add">
          <ac:chgData name="Jim Ricker" userId="c207f20c-88d7-4633-8e43-9ace73b88cc8" providerId="ADAL" clId="{72E7B4EC-6506-4AD9-B0DC-D7B5C99C8E44}" dt="2019-09-05T19:26:02.697" v="8112"/>
          <ac:picMkLst>
            <pc:docMk/>
            <pc:sldMk cId="4140387262" sldId="287"/>
            <ac:picMk id="11" creationId="{24151A83-D4A1-4D9F-A20A-E26F8323E278}"/>
          </ac:picMkLst>
        </pc:picChg>
      </pc:sldChg>
      <pc:sldChg chg="addSp delSp modSp add">
        <pc:chgData name="Jim Ricker" userId="c207f20c-88d7-4633-8e43-9ace73b88cc8" providerId="ADAL" clId="{72E7B4EC-6506-4AD9-B0DC-D7B5C99C8E44}" dt="2019-09-06T15:43:21.599" v="9169" actId="6549"/>
        <pc:sldMkLst>
          <pc:docMk/>
          <pc:sldMk cId="1922282218" sldId="288"/>
        </pc:sldMkLst>
        <pc:spChg chg="add del mod">
          <ac:chgData name="Jim Ricker" userId="c207f20c-88d7-4633-8e43-9ace73b88cc8" providerId="ADAL" clId="{72E7B4EC-6506-4AD9-B0DC-D7B5C99C8E44}" dt="2019-09-06T15:30:29.171" v="9047"/>
          <ac:spMkLst>
            <pc:docMk/>
            <pc:sldMk cId="1922282218" sldId="288"/>
            <ac:spMk id="2" creationId="{11320F33-E7C5-43DC-84B2-29EB22119426}"/>
          </ac:spMkLst>
        </pc:spChg>
        <pc:spChg chg="add del mod">
          <ac:chgData name="Jim Ricker" userId="c207f20c-88d7-4633-8e43-9ace73b88cc8" providerId="ADAL" clId="{72E7B4EC-6506-4AD9-B0DC-D7B5C99C8E44}" dt="2019-09-05T19:05:36.905" v="7325" actId="931"/>
          <ac:spMkLst>
            <pc:docMk/>
            <pc:sldMk cId="1922282218" sldId="288"/>
            <ac:spMk id="2" creationId="{14EE9EB0-715C-4756-BD3A-5F3C577CB529}"/>
          </ac:spMkLst>
        </pc:spChg>
        <pc:spChg chg="mod">
          <ac:chgData name="Jim Ricker" userId="c207f20c-88d7-4633-8e43-9ace73b88cc8" providerId="ADAL" clId="{72E7B4EC-6506-4AD9-B0DC-D7B5C99C8E44}" dt="2019-09-05T19:07:21.188" v="7384" actId="14100"/>
          <ac:spMkLst>
            <pc:docMk/>
            <pc:sldMk cId="1922282218" sldId="288"/>
            <ac:spMk id="12" creationId="{4CE31A5C-BADE-4633-AFB8-BD3D4D2E5B15}"/>
          </ac:spMkLst>
        </pc:spChg>
        <pc:spChg chg="add del mod">
          <ac:chgData name="Jim Ricker" userId="c207f20c-88d7-4633-8e43-9ace73b88cc8" providerId="ADAL" clId="{72E7B4EC-6506-4AD9-B0DC-D7B5C99C8E44}" dt="2019-09-06T15:29:33.454" v="9046"/>
          <ac:spMkLst>
            <pc:docMk/>
            <pc:sldMk cId="1922282218" sldId="288"/>
            <ac:spMk id="13" creationId="{EF3F2A99-DC08-448F-8339-CF0D2604E1DC}"/>
          </ac:spMkLst>
        </pc:spChg>
        <pc:spChg chg="mod">
          <ac:chgData name="Jim Ricker" userId="c207f20c-88d7-4633-8e43-9ace73b88cc8" providerId="ADAL" clId="{72E7B4EC-6506-4AD9-B0DC-D7B5C99C8E44}" dt="2019-09-06T15:43:21.599" v="9169" actId="6549"/>
          <ac:spMkLst>
            <pc:docMk/>
            <pc:sldMk cId="1922282218" sldId="288"/>
            <ac:spMk id="15" creationId="{A3E854D1-D1B7-40D2-A5C5-ED41F35F209D}"/>
          </ac:spMkLst>
        </pc:spChg>
        <pc:picChg chg="add del mod">
          <ac:chgData name="Jim Ricker" userId="c207f20c-88d7-4633-8e43-9ace73b88cc8" providerId="ADAL" clId="{72E7B4EC-6506-4AD9-B0DC-D7B5C99C8E44}" dt="2019-09-06T15:29:17.753" v="9043"/>
          <ac:picMkLst>
            <pc:docMk/>
            <pc:sldMk cId="1922282218" sldId="288"/>
            <ac:picMk id="11" creationId="{F438C0B0-2DF5-4E39-A95D-6C7DDCDBEB82}"/>
          </ac:picMkLst>
        </pc:picChg>
        <pc:picChg chg="add">
          <ac:chgData name="Jim Ricker" userId="c207f20c-88d7-4633-8e43-9ace73b88cc8" providerId="ADAL" clId="{72E7B4EC-6506-4AD9-B0DC-D7B5C99C8E44}" dt="2019-09-05T19:26:05.700" v="8113"/>
          <ac:picMkLst>
            <pc:docMk/>
            <pc:sldMk cId="1922282218" sldId="288"/>
            <ac:picMk id="16" creationId="{6F12E77C-F328-4A8E-AA56-DAFBB503088C}"/>
          </ac:picMkLst>
        </pc:picChg>
      </pc:sldChg>
      <pc:sldChg chg="addSp delSp modSp add ord">
        <pc:chgData name="Jim Ricker" userId="c207f20c-88d7-4633-8e43-9ace73b88cc8" providerId="ADAL" clId="{72E7B4EC-6506-4AD9-B0DC-D7B5C99C8E44}" dt="2019-09-06T15:41:51.593" v="9117" actId="1076"/>
        <pc:sldMkLst>
          <pc:docMk/>
          <pc:sldMk cId="670685630" sldId="289"/>
        </pc:sldMkLst>
        <pc:spChg chg="add del mod">
          <ac:chgData name="Jim Ricker" userId="c207f20c-88d7-4633-8e43-9ace73b88cc8" providerId="ADAL" clId="{72E7B4EC-6506-4AD9-B0DC-D7B5C99C8E44}" dt="2019-09-05T19:17:09.093" v="7896"/>
          <ac:spMkLst>
            <pc:docMk/>
            <pc:sldMk cId="670685630" sldId="289"/>
            <ac:spMk id="2" creationId="{9C849E5F-F8AD-479C-AC06-EE72CAFA9FED}"/>
          </ac:spMkLst>
        </pc:spChg>
        <pc:spChg chg="mod">
          <ac:chgData name="Jim Ricker" userId="c207f20c-88d7-4633-8e43-9ace73b88cc8" providerId="ADAL" clId="{72E7B4EC-6506-4AD9-B0DC-D7B5C99C8E44}" dt="2019-09-05T19:14:28.645" v="7766" actId="122"/>
          <ac:spMkLst>
            <pc:docMk/>
            <pc:sldMk cId="670685630" sldId="289"/>
            <ac:spMk id="12" creationId="{4CE31A5C-BADE-4633-AFB8-BD3D4D2E5B15}"/>
          </ac:spMkLst>
        </pc:spChg>
        <pc:spChg chg="mod">
          <ac:chgData name="Jim Ricker" userId="c207f20c-88d7-4633-8e43-9ace73b88cc8" providerId="ADAL" clId="{72E7B4EC-6506-4AD9-B0DC-D7B5C99C8E44}" dt="2019-09-06T15:41:49.127" v="9116" actId="14100"/>
          <ac:spMkLst>
            <pc:docMk/>
            <pc:sldMk cId="670685630" sldId="289"/>
            <ac:spMk id="15" creationId="{A3E854D1-D1B7-40D2-A5C5-ED41F35F209D}"/>
          </ac:spMkLst>
        </pc:spChg>
        <pc:picChg chg="add mod">
          <ac:chgData name="Jim Ricker" userId="c207f20c-88d7-4633-8e43-9ace73b88cc8" providerId="ADAL" clId="{72E7B4EC-6506-4AD9-B0DC-D7B5C99C8E44}" dt="2019-09-06T15:41:51.593" v="9117" actId="1076"/>
          <ac:picMkLst>
            <pc:docMk/>
            <pc:sldMk cId="670685630" sldId="289"/>
            <ac:picMk id="14" creationId="{B7585AEE-76B5-4048-B5B8-A566298B5D9B}"/>
          </ac:picMkLst>
        </pc:picChg>
        <pc:picChg chg="add">
          <ac:chgData name="Jim Ricker" userId="c207f20c-88d7-4633-8e43-9ace73b88cc8" providerId="ADAL" clId="{72E7B4EC-6506-4AD9-B0DC-D7B5C99C8E44}" dt="2019-09-05T19:26:08.662" v="8114"/>
          <ac:picMkLst>
            <pc:docMk/>
            <pc:sldMk cId="670685630" sldId="289"/>
            <ac:picMk id="16" creationId="{66680BC9-9EF1-4715-8C7C-C7905FAE1311}"/>
          </ac:picMkLst>
        </pc:picChg>
      </pc:sldChg>
      <pc:sldChg chg="modSp add">
        <pc:chgData name="Jim Ricker" userId="c207f20c-88d7-4633-8e43-9ace73b88cc8" providerId="ADAL" clId="{72E7B4EC-6506-4AD9-B0DC-D7B5C99C8E44}" dt="2019-09-09T14:34:12.979" v="9495" actId="20577"/>
        <pc:sldMkLst>
          <pc:docMk/>
          <pc:sldMk cId="813822574" sldId="290"/>
        </pc:sldMkLst>
        <pc:spChg chg="mod">
          <ac:chgData name="Jim Ricker" userId="c207f20c-88d7-4633-8e43-9ace73b88cc8" providerId="ADAL" clId="{72E7B4EC-6506-4AD9-B0DC-D7B5C99C8E44}" dt="2019-09-09T14:34:12.979" v="9495" actId="20577"/>
          <ac:spMkLst>
            <pc:docMk/>
            <pc:sldMk cId="813822574" sldId="290"/>
            <ac:spMk id="15" creationId="{A3E854D1-D1B7-40D2-A5C5-ED41F35F209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7646E-8811-423A-9C42-2CBFADA00A96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60E59-1627-4404-ACC5-51C744AB0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677E230-58DD-43ED-96A1-552DDAB53532}" type="datetimeFigureOut">
              <a:rPr lang="en-US" smtClean="0"/>
              <a:pPr/>
              <a:t>9/9/2019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41221E5-7225-48EB-A4EE-420E7BFCF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11579384" y="5638800"/>
            <a:ext cx="609441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 bwMode="gray">
          <a:xfrm>
            <a:off x="11274663" y="5638800"/>
            <a:ext cx="304721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 bwMode="ltGray">
          <a:xfrm>
            <a:off x="1218883" y="0"/>
            <a:ext cx="6094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 bwMode="gray">
          <a:xfrm>
            <a:off x="0" y="0"/>
            <a:ext cx="121888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 bwMode="ltGray">
          <a:xfrm>
            <a:off x="0" y="5638800"/>
            <a:ext cx="12188825" cy="12192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cxnSp>
        <p:nvCxnSpPr>
          <p:cNvPr id="13" name="Straight Connector 12"/>
          <p:cNvCxnSpPr/>
          <p:nvPr/>
        </p:nvCxnSpPr>
        <p:spPr bwMode="white">
          <a:xfrm>
            <a:off x="11573293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 bwMode="black">
          <a:xfrm>
            <a:off x="0" y="5643132"/>
            <a:ext cx="1216152" cy="1214868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cxnSp>
        <p:nvCxnSpPr>
          <p:cNvPr id="15" name="Straight Connector 14"/>
          <p:cNvCxnSpPr/>
          <p:nvPr/>
        </p:nvCxnSpPr>
        <p:spPr bwMode="white">
          <a:xfrm>
            <a:off x="1218884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white">
          <a:xfrm>
            <a:off x="0" y="5631204"/>
            <a:ext cx="182832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"/>
          <p:cNvSpPr>
            <a:spLocks/>
          </p:cNvSpPr>
          <p:nvPr/>
        </p:nvSpPr>
        <p:spPr bwMode="white">
          <a:xfrm>
            <a:off x="276462" y="6032500"/>
            <a:ext cx="593189" cy="519176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8669" y="1600200"/>
            <a:ext cx="8329031" cy="2680127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8669" y="4344915"/>
            <a:ext cx="7516442" cy="111608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2C6F8EA-316C-41DE-B9A4-EDCC3A85ED9A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66412" y="6356351"/>
            <a:ext cx="609441" cy="36512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95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/>
              <a:t>9/9/2019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088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black"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8" name="Rectangle 7"/>
          <p:cNvSpPr/>
          <p:nvPr/>
        </p:nvSpPr>
        <p:spPr bwMode="ltGray">
          <a:xfrm>
            <a:off x="617143" y="0"/>
            <a:ext cx="6094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 bwMode="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8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 bwMode="black">
          <a:xfrm>
            <a:off x="617143" y="736219"/>
            <a:ext cx="609441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11" name="Straight Connector 10"/>
          <p:cNvCxnSpPr/>
          <p:nvPr/>
        </p:nvCxnSpPr>
        <p:spPr bwMode="white">
          <a:xfrm>
            <a:off x="617143" y="7362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white">
          <a:xfrm>
            <a:off x="617143" y="13458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"/>
          <p:cNvSpPr>
            <a:spLocks/>
          </p:cNvSpPr>
          <p:nvPr/>
        </p:nvSpPr>
        <p:spPr bwMode="white">
          <a:xfrm rot="5400000">
            <a:off x="756095" y="898102"/>
            <a:ext cx="336023" cy="294097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cxnSp>
        <p:nvCxnSpPr>
          <p:cNvPr id="14" name="Straight Connector 13"/>
          <p:cNvCxnSpPr/>
          <p:nvPr/>
        </p:nvCxnSpPr>
        <p:spPr bwMode="white">
          <a:xfrm>
            <a:off x="617143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9612" y="685800"/>
            <a:ext cx="1787526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98613" y="685800"/>
            <a:ext cx="7848599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/>
              <a:t>9/9/2019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281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/>
              <a:t>9/9/2019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553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black">
          <a:xfrm>
            <a:off x="11579384" y="5638800"/>
            <a:ext cx="609441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0" name="Rectangle 19"/>
          <p:cNvSpPr/>
          <p:nvPr/>
        </p:nvSpPr>
        <p:spPr bwMode="gray">
          <a:xfrm>
            <a:off x="11274663" y="5638800"/>
            <a:ext cx="304721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4" name="Rectangle 23"/>
          <p:cNvSpPr/>
          <p:nvPr/>
        </p:nvSpPr>
        <p:spPr bwMode="gray">
          <a:xfrm>
            <a:off x="1216152" y="5638800"/>
            <a:ext cx="609441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1" name="Rectangle 20"/>
          <p:cNvSpPr/>
          <p:nvPr/>
        </p:nvSpPr>
        <p:spPr bwMode="ltGray">
          <a:xfrm>
            <a:off x="0" y="5638800"/>
            <a:ext cx="12188825" cy="12192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cxnSp>
        <p:nvCxnSpPr>
          <p:cNvPr id="22" name="Straight Connector 21"/>
          <p:cNvCxnSpPr/>
          <p:nvPr/>
        </p:nvCxnSpPr>
        <p:spPr bwMode="white">
          <a:xfrm>
            <a:off x="11573293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 bwMode="black">
          <a:xfrm>
            <a:off x="0" y="5643132"/>
            <a:ext cx="1216152" cy="1214868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18" name="Pi"/>
          <p:cNvSpPr>
            <a:spLocks/>
          </p:cNvSpPr>
          <p:nvPr/>
        </p:nvSpPr>
        <p:spPr bwMode="white">
          <a:xfrm>
            <a:off x="276462" y="6032500"/>
            <a:ext cx="593189" cy="519176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cxnSp>
        <p:nvCxnSpPr>
          <p:cNvPr id="23" name="Straight Connector 22"/>
          <p:cNvCxnSpPr/>
          <p:nvPr/>
        </p:nvCxnSpPr>
        <p:spPr bwMode="white">
          <a:xfrm>
            <a:off x="1216152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 bwMode="black">
          <a:xfrm>
            <a:off x="11579384" y="0"/>
            <a:ext cx="609441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7" name="Rectangle 26"/>
          <p:cNvSpPr/>
          <p:nvPr/>
        </p:nvSpPr>
        <p:spPr bwMode="gray">
          <a:xfrm>
            <a:off x="11274663" y="0"/>
            <a:ext cx="304721" cy="609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8" name="Rectangle 27"/>
          <p:cNvSpPr/>
          <p:nvPr/>
        </p:nvSpPr>
        <p:spPr bwMode="gray">
          <a:xfrm>
            <a:off x="1218883" y="0"/>
            <a:ext cx="609441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9" name="Rectangle 28"/>
          <p:cNvSpPr/>
          <p:nvPr/>
        </p:nvSpPr>
        <p:spPr>
          <a:xfrm>
            <a:off x="-2" y="0"/>
            <a:ext cx="1218883" cy="609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30" name="Rectangle 29"/>
          <p:cNvSpPr/>
          <p:nvPr/>
        </p:nvSpPr>
        <p:spPr bwMode="ltGray">
          <a:xfrm>
            <a:off x="0" y="0"/>
            <a:ext cx="12188825" cy="6096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cxnSp>
        <p:nvCxnSpPr>
          <p:cNvPr id="31" name="Straight Connector 30"/>
          <p:cNvCxnSpPr/>
          <p:nvPr/>
        </p:nvCxnSpPr>
        <p:spPr bwMode="white">
          <a:xfrm>
            <a:off x="11573293" y="0"/>
            <a:ext cx="0" cy="609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 bwMode="black">
          <a:xfrm>
            <a:off x="0" y="0"/>
            <a:ext cx="1216152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cxnSp>
        <p:nvCxnSpPr>
          <p:cNvPr id="33" name="Straight Connector 32"/>
          <p:cNvCxnSpPr/>
          <p:nvPr/>
        </p:nvCxnSpPr>
        <p:spPr bwMode="white">
          <a:xfrm>
            <a:off x="1218884" y="0"/>
            <a:ext cx="0" cy="609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613" y="1600201"/>
            <a:ext cx="8283272" cy="2654064"/>
          </a:xfrm>
        </p:spPr>
        <p:txBody>
          <a:bodyPr anchor="b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8613" y="4259996"/>
            <a:ext cx="7264623" cy="1150203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2C6F8EA-316C-41DE-B9A4-EDCC3A85ED9A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66571" y="6356351"/>
            <a:ext cx="609441" cy="36512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6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93436" y="1600200"/>
            <a:ext cx="4814586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1651" y="1600200"/>
            <a:ext cx="4814586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/>
              <a:t>9/9/2019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11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3436" y="1499616"/>
            <a:ext cx="4818888" cy="93878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3436" y="2514706"/>
            <a:ext cx="4814586" cy="365749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57349" y="1499616"/>
            <a:ext cx="4818888" cy="93878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57349" y="2514600"/>
            <a:ext cx="4818888" cy="365556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/>
              <a:t>9/9/2019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835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/>
              <a:t>9/9/2019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357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ltGray">
          <a:xfrm>
            <a:off x="626239" y="0"/>
            <a:ext cx="30472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6" name="Rectangle 5"/>
          <p:cNvSpPr/>
          <p:nvPr/>
        </p:nvSpPr>
        <p:spPr bwMode="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cxnSp>
        <p:nvCxnSpPr>
          <p:cNvPr id="7" name="Straight Connector 6"/>
          <p:cNvCxnSpPr/>
          <p:nvPr/>
        </p:nvCxnSpPr>
        <p:spPr bwMode="white">
          <a:xfrm>
            <a:off x="617143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 bwMode="gray">
          <a:xfrm>
            <a:off x="10969942" y="0"/>
            <a:ext cx="922621" cy="6858000"/>
          </a:xfrm>
          <a:prstGeom prst="rect">
            <a:avLst/>
          </a:prstGeom>
          <a:solidFill>
            <a:schemeClr val="accent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9" name="Rectangle 8"/>
          <p:cNvSpPr/>
          <p:nvPr/>
        </p:nvSpPr>
        <p:spPr bwMode="black">
          <a:xfrm>
            <a:off x="11892563" y="0"/>
            <a:ext cx="304721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/>
              <a:t>9/9/2019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C1BBB0-96F0-4077-A278-0F3FB5C104D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38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gray">
          <a:xfrm>
            <a:off x="621792" y="0"/>
            <a:ext cx="4147717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9" name="Rectangle 8"/>
          <p:cNvSpPr/>
          <p:nvPr/>
        </p:nvSpPr>
        <p:spPr bwMode="lt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cxnSp>
        <p:nvCxnSpPr>
          <p:cNvPr id="10" name="Straight Connector 9"/>
          <p:cNvCxnSpPr/>
          <p:nvPr/>
        </p:nvCxnSpPr>
        <p:spPr bwMode="white">
          <a:xfrm>
            <a:off x="621792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 bwMode="gray"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1074240" y="381000"/>
            <a:ext cx="3293422" cy="1371600"/>
          </a:xfrm>
        </p:spPr>
        <p:txBody>
          <a:bodyPr anchor="b">
            <a:normAutofit/>
          </a:bodyPr>
          <a:lstStyle>
            <a:lvl1pPr algn="l">
              <a:defRPr sz="2800" b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0251" y="482600"/>
            <a:ext cx="6195986" cy="568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white">
          <a:xfrm>
            <a:off x="1074240" y="1828800"/>
            <a:ext cx="3293422" cy="4343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/>
              <a:t>9/9/2019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04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8" name="Rectangle 7"/>
          <p:cNvSpPr/>
          <p:nvPr/>
        </p:nvSpPr>
        <p:spPr bwMode="black"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9" name="Rectangle 8"/>
          <p:cNvSpPr/>
          <p:nvPr/>
        </p:nvSpPr>
        <p:spPr bwMode="ltGray">
          <a:xfrm>
            <a:off x="4875530" y="0"/>
            <a:ext cx="701703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4240" y="381000"/>
            <a:ext cx="3293422" cy="1371600"/>
          </a:xfrm>
        </p:spPr>
        <p:txBody>
          <a:bodyPr anchor="b">
            <a:normAutofit/>
          </a:bodyPr>
          <a:lstStyle>
            <a:lvl1pPr algn="l">
              <a:defRPr sz="2800" b="0" cap="all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 bwMode="auto">
          <a:xfrm>
            <a:off x="5180251" y="482600"/>
            <a:ext cx="6195986" cy="5689600"/>
          </a:xfrm>
          <a:ln w="1905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4240" y="1828800"/>
            <a:ext cx="3293422" cy="4343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2C6F8EA-316C-41DE-B9A4-EDCC3A85ED9A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 bwMode="white">
          <a:xfrm>
            <a:off x="11879867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90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8" name="Rectangle 7"/>
          <p:cNvSpPr/>
          <p:nvPr/>
        </p:nvSpPr>
        <p:spPr bwMode="ltGray">
          <a:xfrm>
            <a:off x="617143" y="0"/>
            <a:ext cx="6094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 bwMode="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8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 bwMode="black">
          <a:xfrm>
            <a:off x="617143" y="736219"/>
            <a:ext cx="609441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14" name="Straight Connector 13"/>
          <p:cNvCxnSpPr/>
          <p:nvPr/>
        </p:nvCxnSpPr>
        <p:spPr bwMode="white">
          <a:xfrm>
            <a:off x="617143" y="7362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 bwMode="white">
          <a:xfrm>
            <a:off x="617143" y="13458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"/>
          <p:cNvSpPr>
            <a:spLocks/>
          </p:cNvSpPr>
          <p:nvPr/>
        </p:nvSpPr>
        <p:spPr bwMode="white">
          <a:xfrm>
            <a:off x="756095" y="898102"/>
            <a:ext cx="336023" cy="294097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cxnSp>
        <p:nvCxnSpPr>
          <p:cNvPr id="16" name="Straight Connector 15"/>
          <p:cNvCxnSpPr/>
          <p:nvPr/>
        </p:nvCxnSpPr>
        <p:spPr bwMode="white">
          <a:xfrm>
            <a:off x="617143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80250" y="6356351"/>
            <a:ext cx="1218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all" baseline="0">
                <a:solidFill>
                  <a:schemeClr val="tx1"/>
                </a:solidFill>
              </a:defRPr>
            </a:lvl1pPr>
          </a:lstStyle>
          <a:p>
            <a:fld id="{C2C6F8EA-316C-41DE-B9A4-EDCC3A85ED9A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5933" y="6356351"/>
            <a:ext cx="3974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66796" y="635635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all" baseline="0">
                <a:solidFill>
                  <a:schemeClr val="tx1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32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669290C9-3EC7-486E-B3AD-DF320FFAE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1084" y="369276"/>
            <a:ext cx="8816693" cy="227720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600" b="1" u="sng" dirty="0">
                <a:solidFill>
                  <a:srgbClr val="002060"/>
                </a:solidFill>
              </a:rPr>
              <a:t>Per- and Polyfluoroalkyl Substances (PFAS) in the Stratham Town Center</a:t>
            </a:r>
            <a:br>
              <a:rPr lang="en-US" sz="3600" dirty="0">
                <a:solidFill>
                  <a:srgbClr val="002060"/>
                </a:solidFill>
              </a:rPr>
            </a:br>
            <a:endParaRPr lang="en-US" sz="28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76999" y="2625172"/>
            <a:ext cx="8904858" cy="1896494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Prepared for: 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dirty="0">
                <a:solidFill>
                  <a:srgbClr val="002060"/>
                </a:solidFill>
              </a:rPr>
              <a:t>The Town of Stratham, New Hampshire</a:t>
            </a:r>
          </a:p>
          <a:p>
            <a:endParaRPr lang="en-US" sz="2800" dirty="0">
              <a:solidFill>
                <a:srgbClr val="002060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  <a:p>
            <a:endParaRPr lang="en-US" sz="2000" dirty="0">
              <a:solidFill>
                <a:srgbClr val="00206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James P. Ricker, P.G.</a:t>
            </a:r>
          </a:p>
          <a:p>
            <a:r>
              <a:rPr lang="en-US" sz="2000" dirty="0">
                <a:solidFill>
                  <a:srgbClr val="002060"/>
                </a:solidFill>
              </a:rPr>
              <a:t>Wilcox &amp; Barton, Inc.</a:t>
            </a:r>
          </a:p>
          <a:p>
            <a:r>
              <a:rPr lang="en-US" sz="2000" dirty="0">
                <a:solidFill>
                  <a:srgbClr val="002060"/>
                </a:solidFill>
              </a:rPr>
              <a:t>September 10, 2019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90528FC-5D30-4DFD-AC94-4C6B67186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53946"/>
              </p:ext>
            </p:extLst>
          </p:nvPr>
        </p:nvGraphicFramePr>
        <p:xfrm>
          <a:off x="1239715" y="-1"/>
          <a:ext cx="589085" cy="561828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589085">
                  <a:extLst>
                    <a:ext uri="{9D8B030D-6E8A-4147-A177-3AD203B41FA5}">
                      <a16:colId xmlns:a16="http://schemas.microsoft.com/office/drawing/2014/main" val="2702124827"/>
                    </a:ext>
                  </a:extLst>
                </a:gridCol>
              </a:tblGrid>
              <a:tr h="56182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99888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D866F33-F91F-4A18-A346-01D055DA9B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61315"/>
              </p:ext>
            </p:extLst>
          </p:nvPr>
        </p:nvGraphicFramePr>
        <p:xfrm>
          <a:off x="8792" y="-8793"/>
          <a:ext cx="1195754" cy="5627077"/>
        </p:xfrm>
        <a:graphic>
          <a:graphicData uri="http://schemas.openxmlformats.org/drawingml/2006/table">
            <a:tbl>
              <a:tblPr/>
              <a:tblGrid>
                <a:gridCol w="1195754">
                  <a:extLst>
                    <a:ext uri="{9D8B030D-6E8A-4147-A177-3AD203B41FA5}">
                      <a16:colId xmlns:a16="http://schemas.microsoft.com/office/drawing/2014/main" val="1141804348"/>
                    </a:ext>
                  </a:extLst>
                </a:gridCol>
              </a:tblGrid>
              <a:tr h="5627077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002060"/>
                      </a:solidFill>
                      <a:prstDash val="solid"/>
                    </a:lnL>
                    <a:lnR w="12700" cmpd="sng">
                      <a:solidFill>
                        <a:srgbClr val="002060"/>
                      </a:solidFill>
                      <a:prstDash val="solid"/>
                    </a:lnR>
                    <a:lnT w="12700" cmpd="sng">
                      <a:solidFill>
                        <a:srgbClr val="002060"/>
                      </a:solidFill>
                      <a:prstDash val="solid"/>
                    </a:lnT>
                    <a:lnB w="12700" cmpd="sng">
                      <a:solidFill>
                        <a:srgbClr val="002060"/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476119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81B2F4D8-00DC-400D-9139-B290FA2770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0334" y="5814575"/>
            <a:ext cx="1104968" cy="877145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6C45AD4-3CBC-4340-B857-C2D223F926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566160"/>
              </p:ext>
            </p:extLst>
          </p:nvPr>
        </p:nvGraphicFramePr>
        <p:xfrm>
          <a:off x="1837592" y="5644662"/>
          <a:ext cx="9425354" cy="1204546"/>
        </p:xfrm>
        <a:graphic>
          <a:graphicData uri="http://schemas.openxmlformats.org/drawingml/2006/table">
            <a:tbl>
              <a:tblPr/>
              <a:tblGrid>
                <a:gridCol w="9425354">
                  <a:extLst>
                    <a:ext uri="{9D8B030D-6E8A-4147-A177-3AD203B41FA5}">
                      <a16:colId xmlns:a16="http://schemas.microsoft.com/office/drawing/2014/main" val="1530603593"/>
                    </a:ext>
                  </a:extLst>
                </a:gridCol>
              </a:tblGrid>
              <a:tr h="1204546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664764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0D989ED-2B73-4137-8441-DEEF40122C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888864"/>
              </p:ext>
            </p:extLst>
          </p:nvPr>
        </p:nvGraphicFramePr>
        <p:xfrm>
          <a:off x="1230924" y="5662246"/>
          <a:ext cx="589084" cy="1186962"/>
        </p:xfrm>
        <a:graphic>
          <a:graphicData uri="http://schemas.openxmlformats.org/drawingml/2006/table">
            <a:tbl>
              <a:tblPr/>
              <a:tblGrid>
                <a:gridCol w="589084">
                  <a:extLst>
                    <a:ext uri="{9D8B030D-6E8A-4147-A177-3AD203B41FA5}">
                      <a16:colId xmlns:a16="http://schemas.microsoft.com/office/drawing/2014/main" val="4204970364"/>
                    </a:ext>
                  </a:extLst>
                </a:gridCol>
              </a:tblGrid>
              <a:tr h="11869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4486660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D7E5616-B6D9-4F33-8D0D-177EC18CE9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224627"/>
              </p:ext>
            </p:extLst>
          </p:nvPr>
        </p:nvGraphicFramePr>
        <p:xfrm>
          <a:off x="11588262" y="5653454"/>
          <a:ext cx="589084" cy="1204546"/>
        </p:xfrm>
        <a:graphic>
          <a:graphicData uri="http://schemas.openxmlformats.org/drawingml/2006/table">
            <a:tbl>
              <a:tblPr/>
              <a:tblGrid>
                <a:gridCol w="589084">
                  <a:extLst>
                    <a:ext uri="{9D8B030D-6E8A-4147-A177-3AD203B41FA5}">
                      <a16:colId xmlns:a16="http://schemas.microsoft.com/office/drawing/2014/main" val="790144605"/>
                    </a:ext>
                  </a:extLst>
                </a:gridCol>
              </a:tblGrid>
              <a:tr h="12045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0886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399636C-757F-4286-8551-DA84F7FE9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986" y="4750640"/>
            <a:ext cx="2760082" cy="564126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EDA36C23-E4FA-4B7D-B493-66DEE0751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3645" y="3737573"/>
            <a:ext cx="2168088" cy="737445"/>
          </a:xfrm>
          <a:prstGeom prst="rect">
            <a:avLst/>
          </a:prstGeom>
          <a:effectLst>
            <a:outerShdw blurRad="50800" dir="5400000" algn="ctr" rotWithShape="0">
              <a:srgbClr val="000000">
                <a:alpha val="7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676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CE31A5C-BADE-4633-AFB8-BD3D4D2E5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1"/>
            <a:ext cx="9782801" cy="669488"/>
          </a:xfrm>
        </p:spPr>
        <p:txBody>
          <a:bodyPr/>
          <a:lstStyle/>
          <a:p>
            <a:r>
              <a:rPr lang="en-US" i="1" dirty="0">
                <a:solidFill>
                  <a:schemeClr val="accent5">
                    <a:lumMod val="50000"/>
                  </a:schemeClr>
                </a:solidFill>
              </a:rPr>
              <a:t>So Why Stratham?  How Did We Get Here? 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3E854D1-D1B7-40D2-A5C5-ED41F35F2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9546" y="1222695"/>
            <a:ext cx="9782801" cy="4691543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/>
              <a:t>NHDES statewide sampling program focused on municipal fire stations</a:t>
            </a:r>
          </a:p>
          <a:p>
            <a:r>
              <a:rPr lang="en-US" sz="2600" dirty="0"/>
              <a:t>Public drinking water supply wells</a:t>
            </a:r>
          </a:p>
          <a:p>
            <a:r>
              <a:rPr lang="en-US" sz="2600" dirty="0"/>
              <a:t>NHDES sampling in Spring 2019</a:t>
            </a:r>
          </a:p>
          <a:p>
            <a:pPr lvl="1"/>
            <a:r>
              <a:rPr lang="en-US" sz="2600" dirty="0"/>
              <a:t>March: 	6 wells, including fire station</a:t>
            </a:r>
          </a:p>
          <a:p>
            <a:pPr lvl="1"/>
            <a:r>
              <a:rPr lang="en-US" sz="2600" dirty="0"/>
              <a:t>April:	12 wells</a:t>
            </a:r>
          </a:p>
          <a:p>
            <a:pPr lvl="1"/>
            <a:r>
              <a:rPr lang="en-US" sz="2600" dirty="0"/>
              <a:t>May:	9 wells</a:t>
            </a:r>
          </a:p>
          <a:p>
            <a:r>
              <a:rPr lang="en-US" sz="2600" dirty="0"/>
              <a:t>PFAS detected &gt;AGQS* in 11 of the 27 samples</a:t>
            </a:r>
          </a:p>
          <a:p>
            <a:pPr lvl="1"/>
            <a:r>
              <a:rPr lang="en-US" sz="2200" dirty="0"/>
              <a:t>PFOS detected at concentrations as high as </a:t>
            </a:r>
            <a:r>
              <a:rPr lang="en-US" sz="2200" b="1" dirty="0"/>
              <a:t>206 ppt</a:t>
            </a:r>
            <a:r>
              <a:rPr lang="en-US" sz="2200" dirty="0"/>
              <a:t>; fire station well </a:t>
            </a:r>
            <a:r>
              <a:rPr lang="en-US" sz="2200" b="1" dirty="0"/>
              <a:t>149 ppt</a:t>
            </a:r>
          </a:p>
          <a:p>
            <a:r>
              <a:rPr lang="en-US" sz="2600" dirty="0"/>
              <a:t>April 26, 2019: 	NHDES issues request for a “Focused Site 				Investigation”</a:t>
            </a:r>
          </a:p>
          <a:p>
            <a:r>
              <a:rPr lang="en-US" sz="2600" dirty="0"/>
              <a:t>June 2019:  Town selects Wilcox &amp; Barton, Inc.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1D27BB2-639E-4469-B80A-E88957B011CE}"/>
              </a:ext>
            </a:extLst>
          </p:cNvPr>
          <p:cNvGraphicFramePr>
            <a:graphicFrameLocks noGrp="1"/>
          </p:cNvGraphicFramePr>
          <p:nvPr/>
        </p:nvGraphicFramePr>
        <p:xfrm>
          <a:off x="8792" y="8792"/>
          <a:ext cx="597877" cy="6849208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2643057488"/>
                    </a:ext>
                  </a:extLst>
                </a:gridCol>
              </a:tblGrid>
              <a:tr h="6849208"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66737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1879FFB-7AD0-4A0F-9C6A-0D022E6DC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56" y="826477"/>
            <a:ext cx="523241" cy="43224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F70D83-B9D0-4028-B7CE-9376BD8A6412}"/>
              </a:ext>
            </a:extLst>
          </p:cNvPr>
          <p:cNvGraphicFramePr>
            <a:graphicFrameLocks noGrp="1"/>
          </p:cNvGraphicFramePr>
          <p:nvPr/>
        </p:nvGraphicFramePr>
        <p:xfrm>
          <a:off x="633045" y="8792"/>
          <a:ext cx="589086" cy="729762"/>
        </p:xfrm>
        <a:graphic>
          <a:graphicData uri="http://schemas.openxmlformats.org/drawingml/2006/table">
            <a:tbl>
              <a:tblPr/>
              <a:tblGrid>
                <a:gridCol w="589086">
                  <a:extLst>
                    <a:ext uri="{9D8B030D-6E8A-4147-A177-3AD203B41FA5}">
                      <a16:colId xmlns:a16="http://schemas.microsoft.com/office/drawing/2014/main" val="469642757"/>
                    </a:ext>
                  </a:extLst>
                </a:gridCol>
              </a:tblGrid>
              <a:tr h="7297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93367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570D8E5-9DD4-4B2E-8C42-89C00B79A158}"/>
              </a:ext>
            </a:extLst>
          </p:cNvPr>
          <p:cNvGraphicFramePr>
            <a:graphicFrameLocks noGrp="1"/>
          </p:cNvGraphicFramePr>
          <p:nvPr/>
        </p:nvGraphicFramePr>
        <p:xfrm>
          <a:off x="641837" y="1336431"/>
          <a:ext cx="597877" cy="5521569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4243805792"/>
                    </a:ext>
                  </a:extLst>
                </a:gridCol>
              </a:tblGrid>
              <a:tr h="55215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19481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4897501-17F7-417A-BB80-4E6FB1120574}"/>
              </a:ext>
            </a:extLst>
          </p:cNvPr>
          <p:cNvGraphicFramePr>
            <a:graphicFrameLocks noGrp="1"/>
          </p:cNvGraphicFramePr>
          <p:nvPr/>
        </p:nvGraphicFramePr>
        <p:xfrm>
          <a:off x="11878408" y="8792"/>
          <a:ext cx="310417" cy="6814039"/>
        </p:xfrm>
        <a:graphic>
          <a:graphicData uri="http://schemas.openxmlformats.org/drawingml/2006/table">
            <a:tbl>
              <a:tblPr/>
              <a:tblGrid>
                <a:gridCol w="310417">
                  <a:extLst>
                    <a:ext uri="{9D8B030D-6E8A-4147-A177-3AD203B41FA5}">
                      <a16:colId xmlns:a16="http://schemas.microsoft.com/office/drawing/2014/main" val="2165977577"/>
                    </a:ext>
                  </a:extLst>
                </a:gridCol>
              </a:tblGrid>
              <a:tr h="6814039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603325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80CFFCC-666A-42EE-AD60-37A63C5DC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9499" y="6229223"/>
            <a:ext cx="2359711" cy="482295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EF5085CF-6A2F-4614-B079-7C0ABD29A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644" y="6120555"/>
            <a:ext cx="2168088" cy="737445"/>
          </a:xfrm>
          <a:prstGeom prst="rect">
            <a:avLst/>
          </a:prstGeom>
          <a:effectLst>
            <a:outerShdw blurRad="50800" dir="5400000" algn="ctr" rotWithShape="0">
              <a:srgbClr val="000000">
                <a:alpha val="76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8A0971-DAF0-4DA4-8192-48BF144FB6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63456" y="834919"/>
            <a:ext cx="523241" cy="41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CE31A5C-BADE-4633-AFB8-BD3D4D2E5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200" y="344056"/>
            <a:ext cx="9782801" cy="669488"/>
          </a:xfrm>
        </p:spPr>
        <p:txBody>
          <a:bodyPr/>
          <a:lstStyle/>
          <a:p>
            <a:r>
              <a:rPr lang="en-US" i="1" dirty="0">
                <a:solidFill>
                  <a:schemeClr val="accent5">
                    <a:lumMod val="50000"/>
                  </a:schemeClr>
                </a:solidFill>
              </a:rPr>
              <a:t>Focused Site Investigation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3E854D1-D1B7-40D2-A5C5-ED41F35F2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9546" y="1222695"/>
            <a:ext cx="9782801" cy="4691543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Purpose was to identify possible source(s) of the PFAS and identify additional potential receptors</a:t>
            </a:r>
          </a:p>
          <a:p>
            <a:r>
              <a:rPr lang="en-US" sz="2600" dirty="0"/>
              <a:t>Wilcox &amp; Barton, Inc. Scope of Work (SOW) included the following:</a:t>
            </a:r>
          </a:p>
          <a:p>
            <a:pPr lvl="1"/>
            <a:r>
              <a:rPr lang="en-US" sz="2200" dirty="0"/>
              <a:t>Sensitive receptor survey</a:t>
            </a:r>
          </a:p>
          <a:p>
            <a:pPr lvl="1"/>
            <a:r>
              <a:rPr lang="en-US" sz="2200" dirty="0"/>
              <a:t>Installation of five overburden groundwater monitoring (GW) wells </a:t>
            </a:r>
          </a:p>
          <a:p>
            <a:pPr lvl="1"/>
            <a:r>
              <a:rPr lang="en-US" sz="2200" dirty="0"/>
              <a:t>The collection of GW and additional drinking water samples</a:t>
            </a:r>
          </a:p>
          <a:p>
            <a:pPr lvl="1"/>
            <a:r>
              <a:rPr lang="en-US" sz="2200" dirty="0"/>
              <a:t>Historical review of fire department operations and interviews</a:t>
            </a:r>
          </a:p>
          <a:p>
            <a:pPr lvl="1"/>
            <a:r>
              <a:rPr lang="en-US" sz="2200" dirty="0"/>
              <a:t>Summary of all data and results into an FSI Report (due 9/30/19)</a:t>
            </a:r>
          </a:p>
          <a:p>
            <a:pPr lvl="1"/>
            <a:r>
              <a:rPr lang="en-US" sz="2200" dirty="0"/>
              <a:t>Participation in public outreach/meetings</a:t>
            </a:r>
          </a:p>
          <a:p>
            <a:r>
              <a:rPr lang="en-US" sz="2600" dirty="0"/>
              <a:t>Field investigation conducted in June and July; lab results followed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1D27BB2-639E-4469-B80A-E88957B011CE}"/>
              </a:ext>
            </a:extLst>
          </p:cNvPr>
          <p:cNvGraphicFramePr>
            <a:graphicFrameLocks noGrp="1"/>
          </p:cNvGraphicFramePr>
          <p:nvPr/>
        </p:nvGraphicFramePr>
        <p:xfrm>
          <a:off x="8792" y="8792"/>
          <a:ext cx="597877" cy="6849208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2643057488"/>
                    </a:ext>
                  </a:extLst>
                </a:gridCol>
              </a:tblGrid>
              <a:tr h="6849208"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66737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1879FFB-7AD0-4A0F-9C6A-0D022E6DC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56" y="826477"/>
            <a:ext cx="523241" cy="43224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F70D83-B9D0-4028-B7CE-9376BD8A6412}"/>
              </a:ext>
            </a:extLst>
          </p:cNvPr>
          <p:cNvGraphicFramePr>
            <a:graphicFrameLocks noGrp="1"/>
          </p:cNvGraphicFramePr>
          <p:nvPr/>
        </p:nvGraphicFramePr>
        <p:xfrm>
          <a:off x="633045" y="8792"/>
          <a:ext cx="589086" cy="729762"/>
        </p:xfrm>
        <a:graphic>
          <a:graphicData uri="http://schemas.openxmlformats.org/drawingml/2006/table">
            <a:tbl>
              <a:tblPr/>
              <a:tblGrid>
                <a:gridCol w="589086">
                  <a:extLst>
                    <a:ext uri="{9D8B030D-6E8A-4147-A177-3AD203B41FA5}">
                      <a16:colId xmlns:a16="http://schemas.microsoft.com/office/drawing/2014/main" val="469642757"/>
                    </a:ext>
                  </a:extLst>
                </a:gridCol>
              </a:tblGrid>
              <a:tr h="7297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93367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570D8E5-9DD4-4B2E-8C42-89C00B79A158}"/>
              </a:ext>
            </a:extLst>
          </p:cNvPr>
          <p:cNvGraphicFramePr>
            <a:graphicFrameLocks noGrp="1"/>
          </p:cNvGraphicFramePr>
          <p:nvPr/>
        </p:nvGraphicFramePr>
        <p:xfrm>
          <a:off x="641837" y="1336431"/>
          <a:ext cx="597877" cy="5521569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4243805792"/>
                    </a:ext>
                  </a:extLst>
                </a:gridCol>
              </a:tblGrid>
              <a:tr h="55215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19481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4897501-17F7-417A-BB80-4E6FB1120574}"/>
              </a:ext>
            </a:extLst>
          </p:cNvPr>
          <p:cNvGraphicFramePr>
            <a:graphicFrameLocks noGrp="1"/>
          </p:cNvGraphicFramePr>
          <p:nvPr/>
        </p:nvGraphicFramePr>
        <p:xfrm>
          <a:off x="11878408" y="8792"/>
          <a:ext cx="310417" cy="6814039"/>
        </p:xfrm>
        <a:graphic>
          <a:graphicData uri="http://schemas.openxmlformats.org/drawingml/2006/table">
            <a:tbl>
              <a:tblPr/>
              <a:tblGrid>
                <a:gridCol w="310417">
                  <a:extLst>
                    <a:ext uri="{9D8B030D-6E8A-4147-A177-3AD203B41FA5}">
                      <a16:colId xmlns:a16="http://schemas.microsoft.com/office/drawing/2014/main" val="2165977577"/>
                    </a:ext>
                  </a:extLst>
                </a:gridCol>
              </a:tblGrid>
              <a:tr h="6814039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603325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80CFFCC-666A-42EE-AD60-37A63C5DC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9499" y="6229223"/>
            <a:ext cx="2359711" cy="482295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EF5085CF-6A2F-4614-B079-7C0ABD29A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644" y="6120555"/>
            <a:ext cx="2168088" cy="737445"/>
          </a:xfrm>
          <a:prstGeom prst="rect">
            <a:avLst/>
          </a:prstGeom>
          <a:effectLst>
            <a:outerShdw blurRad="50800" dir="5400000" algn="ctr" rotWithShape="0">
              <a:srgbClr val="000000">
                <a:alpha val="76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93A594-2FE3-4C19-978D-07D0CDD994F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63456" y="834919"/>
            <a:ext cx="523241" cy="41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B07FBA-0068-46D0-9CD5-E87C78D08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3E854D1-D1B7-40D2-A5C5-ED41F35F2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365760" lvl="1" indent="0">
              <a:buNone/>
            </a:pP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1D27BB2-639E-4469-B80A-E88957B011CE}"/>
              </a:ext>
            </a:extLst>
          </p:cNvPr>
          <p:cNvGraphicFramePr>
            <a:graphicFrameLocks noGrp="1"/>
          </p:cNvGraphicFramePr>
          <p:nvPr/>
        </p:nvGraphicFramePr>
        <p:xfrm>
          <a:off x="8792" y="8792"/>
          <a:ext cx="597877" cy="6849208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2643057488"/>
                    </a:ext>
                  </a:extLst>
                </a:gridCol>
              </a:tblGrid>
              <a:tr h="6849208"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66737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1879FFB-7AD0-4A0F-9C6A-0D022E6DC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56" y="826477"/>
            <a:ext cx="523241" cy="43224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F70D83-B9D0-4028-B7CE-9376BD8A6412}"/>
              </a:ext>
            </a:extLst>
          </p:cNvPr>
          <p:cNvGraphicFramePr>
            <a:graphicFrameLocks noGrp="1"/>
          </p:cNvGraphicFramePr>
          <p:nvPr/>
        </p:nvGraphicFramePr>
        <p:xfrm>
          <a:off x="633045" y="8792"/>
          <a:ext cx="589086" cy="729762"/>
        </p:xfrm>
        <a:graphic>
          <a:graphicData uri="http://schemas.openxmlformats.org/drawingml/2006/table">
            <a:tbl>
              <a:tblPr/>
              <a:tblGrid>
                <a:gridCol w="589086">
                  <a:extLst>
                    <a:ext uri="{9D8B030D-6E8A-4147-A177-3AD203B41FA5}">
                      <a16:colId xmlns:a16="http://schemas.microsoft.com/office/drawing/2014/main" val="469642757"/>
                    </a:ext>
                  </a:extLst>
                </a:gridCol>
              </a:tblGrid>
              <a:tr h="7297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93367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570D8E5-9DD4-4B2E-8C42-89C00B79A158}"/>
              </a:ext>
            </a:extLst>
          </p:cNvPr>
          <p:cNvGraphicFramePr>
            <a:graphicFrameLocks noGrp="1"/>
          </p:cNvGraphicFramePr>
          <p:nvPr/>
        </p:nvGraphicFramePr>
        <p:xfrm>
          <a:off x="641837" y="1336431"/>
          <a:ext cx="597877" cy="5521569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4243805792"/>
                    </a:ext>
                  </a:extLst>
                </a:gridCol>
              </a:tblGrid>
              <a:tr h="55215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19481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4897501-17F7-417A-BB80-4E6FB1120574}"/>
              </a:ext>
            </a:extLst>
          </p:cNvPr>
          <p:cNvGraphicFramePr>
            <a:graphicFrameLocks noGrp="1"/>
          </p:cNvGraphicFramePr>
          <p:nvPr/>
        </p:nvGraphicFramePr>
        <p:xfrm>
          <a:off x="11878408" y="8792"/>
          <a:ext cx="310417" cy="6814039"/>
        </p:xfrm>
        <a:graphic>
          <a:graphicData uri="http://schemas.openxmlformats.org/drawingml/2006/table">
            <a:tbl>
              <a:tblPr/>
              <a:tblGrid>
                <a:gridCol w="310417">
                  <a:extLst>
                    <a:ext uri="{9D8B030D-6E8A-4147-A177-3AD203B41FA5}">
                      <a16:colId xmlns:a16="http://schemas.microsoft.com/office/drawing/2014/main" val="2165977577"/>
                    </a:ext>
                  </a:extLst>
                </a:gridCol>
              </a:tblGrid>
              <a:tr h="6814039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603325"/>
                  </a:ext>
                </a:extLst>
              </a:tr>
            </a:tbl>
          </a:graphicData>
        </a:graphic>
      </p:graphicFrame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42318264-F458-4C07-8AC5-A458B89C3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914" y="243281"/>
            <a:ext cx="8674216" cy="67028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5900DA-5460-4AD3-B2FB-590CFDF185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63456" y="834919"/>
            <a:ext cx="523241" cy="41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5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CE31A5C-BADE-4633-AFB8-BD3D4D2E5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1"/>
            <a:ext cx="9782801" cy="107426"/>
          </a:xfrm>
        </p:spPr>
        <p:txBody>
          <a:bodyPr>
            <a:normAutofit fontScale="90000"/>
          </a:bodyPr>
          <a:lstStyle/>
          <a:p>
            <a:endParaRPr lang="en-US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3E854D1-D1B7-40D2-A5C5-ED41F35F2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365760" lvl="1" indent="0">
              <a:buNone/>
            </a:pPr>
            <a:endParaRPr lang="en-US" dirty="0"/>
          </a:p>
        </p:txBody>
      </p:sp>
      <p:pic>
        <p:nvPicPr>
          <p:cNvPr id="11" name="Content Placeholder 10" descr="A view of a city&#10;&#10;Description automatically generated">
            <a:extLst>
              <a:ext uri="{FF2B5EF4-FFF2-40B4-BE49-F238E27FC236}">
                <a16:creationId xmlns:a16="http://schemas.microsoft.com/office/drawing/2014/main" id="{EA77CF42-45B0-4544-91E9-E925C9D376C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442908" y="38991"/>
            <a:ext cx="10251345" cy="6819009"/>
          </a:xfr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1D27BB2-639E-4469-B80A-E88957B011CE}"/>
              </a:ext>
            </a:extLst>
          </p:cNvPr>
          <p:cNvGraphicFramePr>
            <a:graphicFrameLocks noGrp="1"/>
          </p:cNvGraphicFramePr>
          <p:nvPr/>
        </p:nvGraphicFramePr>
        <p:xfrm>
          <a:off x="8792" y="8792"/>
          <a:ext cx="597877" cy="6849208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2643057488"/>
                    </a:ext>
                  </a:extLst>
                </a:gridCol>
              </a:tblGrid>
              <a:tr h="6849208"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66737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1879FFB-7AD0-4A0F-9C6A-0D022E6DC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56" y="826477"/>
            <a:ext cx="523241" cy="43224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F70D83-B9D0-4028-B7CE-9376BD8A6412}"/>
              </a:ext>
            </a:extLst>
          </p:cNvPr>
          <p:cNvGraphicFramePr>
            <a:graphicFrameLocks noGrp="1"/>
          </p:cNvGraphicFramePr>
          <p:nvPr/>
        </p:nvGraphicFramePr>
        <p:xfrm>
          <a:off x="633045" y="8792"/>
          <a:ext cx="589086" cy="729762"/>
        </p:xfrm>
        <a:graphic>
          <a:graphicData uri="http://schemas.openxmlformats.org/drawingml/2006/table">
            <a:tbl>
              <a:tblPr/>
              <a:tblGrid>
                <a:gridCol w="589086">
                  <a:extLst>
                    <a:ext uri="{9D8B030D-6E8A-4147-A177-3AD203B41FA5}">
                      <a16:colId xmlns:a16="http://schemas.microsoft.com/office/drawing/2014/main" val="469642757"/>
                    </a:ext>
                  </a:extLst>
                </a:gridCol>
              </a:tblGrid>
              <a:tr h="7297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93367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570D8E5-9DD4-4B2E-8C42-89C00B79A158}"/>
              </a:ext>
            </a:extLst>
          </p:cNvPr>
          <p:cNvGraphicFramePr>
            <a:graphicFrameLocks noGrp="1"/>
          </p:cNvGraphicFramePr>
          <p:nvPr/>
        </p:nvGraphicFramePr>
        <p:xfrm>
          <a:off x="641837" y="1336431"/>
          <a:ext cx="597877" cy="5521569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4243805792"/>
                    </a:ext>
                  </a:extLst>
                </a:gridCol>
              </a:tblGrid>
              <a:tr h="55215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19481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4897501-17F7-417A-BB80-4E6FB1120574}"/>
              </a:ext>
            </a:extLst>
          </p:cNvPr>
          <p:cNvGraphicFramePr>
            <a:graphicFrameLocks noGrp="1"/>
          </p:cNvGraphicFramePr>
          <p:nvPr/>
        </p:nvGraphicFramePr>
        <p:xfrm>
          <a:off x="11878408" y="8792"/>
          <a:ext cx="310417" cy="6814039"/>
        </p:xfrm>
        <a:graphic>
          <a:graphicData uri="http://schemas.openxmlformats.org/drawingml/2006/table">
            <a:tbl>
              <a:tblPr/>
              <a:tblGrid>
                <a:gridCol w="310417">
                  <a:extLst>
                    <a:ext uri="{9D8B030D-6E8A-4147-A177-3AD203B41FA5}">
                      <a16:colId xmlns:a16="http://schemas.microsoft.com/office/drawing/2014/main" val="2165977577"/>
                    </a:ext>
                  </a:extLst>
                </a:gridCol>
              </a:tblGrid>
              <a:tr h="6814039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603325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5F486C29-1C5C-487B-A6F1-9DDB15DFE1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63456" y="834919"/>
            <a:ext cx="523241" cy="41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64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CE31A5C-BADE-4633-AFB8-BD3D4D2E5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1"/>
            <a:ext cx="9782801" cy="107426"/>
          </a:xfrm>
        </p:spPr>
        <p:txBody>
          <a:bodyPr>
            <a:normAutofit fontScale="90000"/>
          </a:bodyPr>
          <a:lstStyle/>
          <a:p>
            <a:endParaRPr lang="en-US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3E854D1-D1B7-40D2-A5C5-ED41F35F2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365760" lvl="1" indent="0">
              <a:buNone/>
            </a:pP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1D27BB2-639E-4469-B80A-E88957B011CE}"/>
              </a:ext>
            </a:extLst>
          </p:cNvPr>
          <p:cNvGraphicFramePr>
            <a:graphicFrameLocks noGrp="1"/>
          </p:cNvGraphicFramePr>
          <p:nvPr/>
        </p:nvGraphicFramePr>
        <p:xfrm>
          <a:off x="8792" y="8792"/>
          <a:ext cx="597877" cy="6849208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2643057488"/>
                    </a:ext>
                  </a:extLst>
                </a:gridCol>
              </a:tblGrid>
              <a:tr h="6849208"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66737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1879FFB-7AD0-4A0F-9C6A-0D022E6DC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56" y="826477"/>
            <a:ext cx="523241" cy="43224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F70D83-B9D0-4028-B7CE-9376BD8A6412}"/>
              </a:ext>
            </a:extLst>
          </p:cNvPr>
          <p:cNvGraphicFramePr>
            <a:graphicFrameLocks noGrp="1"/>
          </p:cNvGraphicFramePr>
          <p:nvPr/>
        </p:nvGraphicFramePr>
        <p:xfrm>
          <a:off x="633045" y="8792"/>
          <a:ext cx="589086" cy="729762"/>
        </p:xfrm>
        <a:graphic>
          <a:graphicData uri="http://schemas.openxmlformats.org/drawingml/2006/table">
            <a:tbl>
              <a:tblPr/>
              <a:tblGrid>
                <a:gridCol w="589086">
                  <a:extLst>
                    <a:ext uri="{9D8B030D-6E8A-4147-A177-3AD203B41FA5}">
                      <a16:colId xmlns:a16="http://schemas.microsoft.com/office/drawing/2014/main" val="469642757"/>
                    </a:ext>
                  </a:extLst>
                </a:gridCol>
              </a:tblGrid>
              <a:tr h="7297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93367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570D8E5-9DD4-4B2E-8C42-89C00B79A158}"/>
              </a:ext>
            </a:extLst>
          </p:cNvPr>
          <p:cNvGraphicFramePr>
            <a:graphicFrameLocks noGrp="1"/>
          </p:cNvGraphicFramePr>
          <p:nvPr/>
        </p:nvGraphicFramePr>
        <p:xfrm>
          <a:off x="641837" y="1336431"/>
          <a:ext cx="597877" cy="5521569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4243805792"/>
                    </a:ext>
                  </a:extLst>
                </a:gridCol>
              </a:tblGrid>
              <a:tr h="55215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19481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4897501-17F7-417A-BB80-4E6FB1120574}"/>
              </a:ext>
            </a:extLst>
          </p:cNvPr>
          <p:cNvGraphicFramePr>
            <a:graphicFrameLocks noGrp="1"/>
          </p:cNvGraphicFramePr>
          <p:nvPr/>
        </p:nvGraphicFramePr>
        <p:xfrm>
          <a:off x="11878408" y="8792"/>
          <a:ext cx="310417" cy="6814039"/>
        </p:xfrm>
        <a:graphic>
          <a:graphicData uri="http://schemas.openxmlformats.org/drawingml/2006/table">
            <a:tbl>
              <a:tblPr/>
              <a:tblGrid>
                <a:gridCol w="310417">
                  <a:extLst>
                    <a:ext uri="{9D8B030D-6E8A-4147-A177-3AD203B41FA5}">
                      <a16:colId xmlns:a16="http://schemas.microsoft.com/office/drawing/2014/main" val="2165977577"/>
                    </a:ext>
                  </a:extLst>
                </a:gridCol>
              </a:tblGrid>
              <a:tr h="6814039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603325"/>
                  </a:ext>
                </a:extLst>
              </a:tr>
            </a:tbl>
          </a:graphicData>
        </a:graphic>
      </p:graphicFrame>
      <p:pic>
        <p:nvPicPr>
          <p:cNvPr id="4" name="Picture 3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3BEF53EA-50AD-4695-B32E-B9B458EAB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665" y="0"/>
            <a:ext cx="10598727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666906-2144-4631-AA4D-D4AF0E07EE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63456" y="834919"/>
            <a:ext cx="523241" cy="41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584ACB30-C8E8-423C-9E10-B58613BD7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6473854" y="760163"/>
            <a:ext cx="5071263" cy="382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4CE31A5C-BADE-4633-AFB8-BD3D4D2E5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accent5">
                    <a:lumMod val="50000"/>
                  </a:schemeClr>
                </a:solidFill>
              </a:rPr>
              <a:t>Before we continue…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3E854D1-D1B7-40D2-A5C5-ED41F35F20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93436" y="1600200"/>
            <a:ext cx="4814586" cy="4389539"/>
          </a:xfrm>
        </p:spPr>
        <p:txBody>
          <a:bodyPr>
            <a:normAutofit/>
          </a:bodyPr>
          <a:lstStyle/>
          <a:p>
            <a:r>
              <a:rPr lang="en-US" dirty="0"/>
              <a:t>Use of Class B fire-fighting foams…everywhere</a:t>
            </a:r>
          </a:p>
          <a:p>
            <a:r>
              <a:rPr lang="en-US" dirty="0"/>
              <a:t>SFD use of foam</a:t>
            </a:r>
          </a:p>
          <a:p>
            <a:r>
              <a:rPr lang="en-US" dirty="0"/>
              <a:t>“Universal Gold”</a:t>
            </a:r>
          </a:p>
          <a:p>
            <a:r>
              <a:rPr lang="en-US" dirty="0"/>
              <a:t>EA-500 (fluorine-free)</a:t>
            </a:r>
          </a:p>
          <a:p>
            <a:r>
              <a:rPr lang="en-US" dirty="0"/>
              <a:t>Construction of new Fire Station</a:t>
            </a:r>
          </a:p>
          <a:p>
            <a:endParaRPr lang="en-US" dirty="0"/>
          </a:p>
        </p:txBody>
      </p:sp>
      <p:pic>
        <p:nvPicPr>
          <p:cNvPr id="1028" name="Picture 4" descr="Image result for class b fire fighting foam">
            <a:extLst>
              <a:ext uri="{FF2B5EF4-FFF2-40B4-BE49-F238E27FC236}">
                <a16:creationId xmlns:a16="http://schemas.microsoft.com/office/drawing/2014/main" id="{FED0A483-EDA6-4758-983E-7D550932FE6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1760" y="4032171"/>
            <a:ext cx="2669455" cy="199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1D27BB2-639E-4469-B80A-E88957B011CE}"/>
              </a:ext>
            </a:extLst>
          </p:cNvPr>
          <p:cNvGraphicFramePr>
            <a:graphicFrameLocks noGrp="1"/>
          </p:cNvGraphicFramePr>
          <p:nvPr/>
        </p:nvGraphicFramePr>
        <p:xfrm>
          <a:off x="8792" y="8792"/>
          <a:ext cx="597877" cy="6849208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2643057488"/>
                    </a:ext>
                  </a:extLst>
                </a:gridCol>
              </a:tblGrid>
              <a:tr h="6849208"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66737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1879FFB-7AD0-4A0F-9C6A-0D022E6DC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456" y="826477"/>
            <a:ext cx="523241" cy="43224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F70D83-B9D0-4028-B7CE-9376BD8A6412}"/>
              </a:ext>
            </a:extLst>
          </p:cNvPr>
          <p:cNvGraphicFramePr>
            <a:graphicFrameLocks noGrp="1"/>
          </p:cNvGraphicFramePr>
          <p:nvPr/>
        </p:nvGraphicFramePr>
        <p:xfrm>
          <a:off x="633045" y="8792"/>
          <a:ext cx="589086" cy="729762"/>
        </p:xfrm>
        <a:graphic>
          <a:graphicData uri="http://schemas.openxmlformats.org/drawingml/2006/table">
            <a:tbl>
              <a:tblPr/>
              <a:tblGrid>
                <a:gridCol w="589086">
                  <a:extLst>
                    <a:ext uri="{9D8B030D-6E8A-4147-A177-3AD203B41FA5}">
                      <a16:colId xmlns:a16="http://schemas.microsoft.com/office/drawing/2014/main" val="469642757"/>
                    </a:ext>
                  </a:extLst>
                </a:gridCol>
              </a:tblGrid>
              <a:tr h="7297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93367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570D8E5-9DD4-4B2E-8C42-89C00B79A158}"/>
              </a:ext>
            </a:extLst>
          </p:cNvPr>
          <p:cNvGraphicFramePr>
            <a:graphicFrameLocks noGrp="1"/>
          </p:cNvGraphicFramePr>
          <p:nvPr/>
        </p:nvGraphicFramePr>
        <p:xfrm>
          <a:off x="641837" y="1336431"/>
          <a:ext cx="597877" cy="5521569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4243805792"/>
                    </a:ext>
                  </a:extLst>
                </a:gridCol>
              </a:tblGrid>
              <a:tr h="55215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19481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4897501-17F7-417A-BB80-4E6FB1120574}"/>
              </a:ext>
            </a:extLst>
          </p:cNvPr>
          <p:cNvGraphicFramePr>
            <a:graphicFrameLocks noGrp="1"/>
          </p:cNvGraphicFramePr>
          <p:nvPr/>
        </p:nvGraphicFramePr>
        <p:xfrm>
          <a:off x="11878408" y="8792"/>
          <a:ext cx="310417" cy="6814039"/>
        </p:xfrm>
        <a:graphic>
          <a:graphicData uri="http://schemas.openxmlformats.org/drawingml/2006/table">
            <a:tbl>
              <a:tblPr/>
              <a:tblGrid>
                <a:gridCol w="310417">
                  <a:extLst>
                    <a:ext uri="{9D8B030D-6E8A-4147-A177-3AD203B41FA5}">
                      <a16:colId xmlns:a16="http://schemas.microsoft.com/office/drawing/2014/main" val="2165977577"/>
                    </a:ext>
                  </a:extLst>
                </a:gridCol>
              </a:tblGrid>
              <a:tr h="6814039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603325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80CFFCC-666A-42EE-AD60-37A63C5DC8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9499" y="6229223"/>
            <a:ext cx="2359711" cy="482295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EF5085CF-6A2F-4614-B079-7C0ABD29AF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3644" y="6120555"/>
            <a:ext cx="2168088" cy="737445"/>
          </a:xfrm>
          <a:prstGeom prst="rect">
            <a:avLst/>
          </a:prstGeom>
          <a:effectLst>
            <a:outerShdw blurRad="50800" dir="5400000" algn="ctr" rotWithShape="0">
              <a:srgbClr val="000000">
                <a:alpha val="76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6E753-6113-45A5-8844-84E5F42EDE0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63456" y="834919"/>
            <a:ext cx="523241" cy="41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5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CE31A5C-BADE-4633-AFB8-BD3D4D2E5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1"/>
            <a:ext cx="9782801" cy="107426"/>
          </a:xfrm>
        </p:spPr>
        <p:txBody>
          <a:bodyPr>
            <a:normAutofit fontScale="90000"/>
          </a:bodyPr>
          <a:lstStyle/>
          <a:p>
            <a:endParaRPr lang="en-US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3E854D1-D1B7-40D2-A5C5-ED41F35F2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365760" lvl="1" indent="0">
              <a:buNone/>
            </a:pP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1D27BB2-639E-4469-B80A-E88957B011CE}"/>
              </a:ext>
            </a:extLst>
          </p:cNvPr>
          <p:cNvGraphicFramePr>
            <a:graphicFrameLocks noGrp="1"/>
          </p:cNvGraphicFramePr>
          <p:nvPr/>
        </p:nvGraphicFramePr>
        <p:xfrm>
          <a:off x="8792" y="8792"/>
          <a:ext cx="597877" cy="6849208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2643057488"/>
                    </a:ext>
                  </a:extLst>
                </a:gridCol>
              </a:tblGrid>
              <a:tr h="6849208"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66737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1879FFB-7AD0-4A0F-9C6A-0D022E6DC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56" y="826477"/>
            <a:ext cx="523241" cy="43224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F70D83-B9D0-4028-B7CE-9376BD8A6412}"/>
              </a:ext>
            </a:extLst>
          </p:cNvPr>
          <p:cNvGraphicFramePr>
            <a:graphicFrameLocks noGrp="1"/>
          </p:cNvGraphicFramePr>
          <p:nvPr/>
        </p:nvGraphicFramePr>
        <p:xfrm>
          <a:off x="633045" y="8792"/>
          <a:ext cx="589086" cy="729762"/>
        </p:xfrm>
        <a:graphic>
          <a:graphicData uri="http://schemas.openxmlformats.org/drawingml/2006/table">
            <a:tbl>
              <a:tblPr/>
              <a:tblGrid>
                <a:gridCol w="589086">
                  <a:extLst>
                    <a:ext uri="{9D8B030D-6E8A-4147-A177-3AD203B41FA5}">
                      <a16:colId xmlns:a16="http://schemas.microsoft.com/office/drawing/2014/main" val="469642757"/>
                    </a:ext>
                  </a:extLst>
                </a:gridCol>
              </a:tblGrid>
              <a:tr h="7297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93367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570D8E5-9DD4-4B2E-8C42-89C00B79A158}"/>
              </a:ext>
            </a:extLst>
          </p:cNvPr>
          <p:cNvGraphicFramePr>
            <a:graphicFrameLocks noGrp="1"/>
          </p:cNvGraphicFramePr>
          <p:nvPr/>
        </p:nvGraphicFramePr>
        <p:xfrm>
          <a:off x="641837" y="1336431"/>
          <a:ext cx="597877" cy="5521569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4243805792"/>
                    </a:ext>
                  </a:extLst>
                </a:gridCol>
              </a:tblGrid>
              <a:tr h="55215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19481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4897501-17F7-417A-BB80-4E6FB1120574}"/>
              </a:ext>
            </a:extLst>
          </p:cNvPr>
          <p:cNvGraphicFramePr>
            <a:graphicFrameLocks noGrp="1"/>
          </p:cNvGraphicFramePr>
          <p:nvPr/>
        </p:nvGraphicFramePr>
        <p:xfrm>
          <a:off x="11878408" y="8792"/>
          <a:ext cx="310417" cy="6814039"/>
        </p:xfrm>
        <a:graphic>
          <a:graphicData uri="http://schemas.openxmlformats.org/drawingml/2006/table">
            <a:tbl>
              <a:tblPr/>
              <a:tblGrid>
                <a:gridCol w="310417">
                  <a:extLst>
                    <a:ext uri="{9D8B030D-6E8A-4147-A177-3AD203B41FA5}">
                      <a16:colId xmlns:a16="http://schemas.microsoft.com/office/drawing/2014/main" val="2165977577"/>
                    </a:ext>
                  </a:extLst>
                </a:gridCol>
              </a:tblGrid>
              <a:tr h="6814039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603325"/>
                  </a:ext>
                </a:extLst>
              </a:tr>
            </a:tbl>
          </a:graphicData>
        </a:graphic>
      </p:graphicFrame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E5B9EFD9-C716-4112-B985-A83F16446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444" y="0"/>
            <a:ext cx="10598727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6C2DEE-E82F-4C28-AC6D-33DD5B355F3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63456" y="834919"/>
            <a:ext cx="523241" cy="41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9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CE31A5C-BADE-4633-AFB8-BD3D4D2E5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1"/>
            <a:ext cx="9782801" cy="107426"/>
          </a:xfrm>
        </p:spPr>
        <p:txBody>
          <a:bodyPr>
            <a:normAutofit fontScale="90000"/>
          </a:bodyPr>
          <a:lstStyle/>
          <a:p>
            <a:endParaRPr lang="en-US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3E854D1-D1B7-40D2-A5C5-ED41F35F2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365760" lvl="1" indent="0">
              <a:buNone/>
            </a:pP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1D27BB2-639E-4469-B80A-E88957B011CE}"/>
              </a:ext>
            </a:extLst>
          </p:cNvPr>
          <p:cNvGraphicFramePr>
            <a:graphicFrameLocks noGrp="1"/>
          </p:cNvGraphicFramePr>
          <p:nvPr/>
        </p:nvGraphicFramePr>
        <p:xfrm>
          <a:off x="8792" y="8792"/>
          <a:ext cx="597877" cy="6849208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2643057488"/>
                    </a:ext>
                  </a:extLst>
                </a:gridCol>
              </a:tblGrid>
              <a:tr h="6849208"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66737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1879FFB-7AD0-4A0F-9C6A-0D022E6DC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56" y="826477"/>
            <a:ext cx="523241" cy="43224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F70D83-B9D0-4028-B7CE-9376BD8A6412}"/>
              </a:ext>
            </a:extLst>
          </p:cNvPr>
          <p:cNvGraphicFramePr>
            <a:graphicFrameLocks noGrp="1"/>
          </p:cNvGraphicFramePr>
          <p:nvPr/>
        </p:nvGraphicFramePr>
        <p:xfrm>
          <a:off x="633045" y="8792"/>
          <a:ext cx="589086" cy="729762"/>
        </p:xfrm>
        <a:graphic>
          <a:graphicData uri="http://schemas.openxmlformats.org/drawingml/2006/table">
            <a:tbl>
              <a:tblPr/>
              <a:tblGrid>
                <a:gridCol w="589086">
                  <a:extLst>
                    <a:ext uri="{9D8B030D-6E8A-4147-A177-3AD203B41FA5}">
                      <a16:colId xmlns:a16="http://schemas.microsoft.com/office/drawing/2014/main" val="469642757"/>
                    </a:ext>
                  </a:extLst>
                </a:gridCol>
              </a:tblGrid>
              <a:tr h="7297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93367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570D8E5-9DD4-4B2E-8C42-89C00B79A158}"/>
              </a:ext>
            </a:extLst>
          </p:cNvPr>
          <p:cNvGraphicFramePr>
            <a:graphicFrameLocks noGrp="1"/>
          </p:cNvGraphicFramePr>
          <p:nvPr/>
        </p:nvGraphicFramePr>
        <p:xfrm>
          <a:off x="641837" y="1336431"/>
          <a:ext cx="597877" cy="5521569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4243805792"/>
                    </a:ext>
                  </a:extLst>
                </a:gridCol>
              </a:tblGrid>
              <a:tr h="55215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19481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4897501-17F7-417A-BB80-4E6FB1120574}"/>
              </a:ext>
            </a:extLst>
          </p:cNvPr>
          <p:cNvGraphicFramePr>
            <a:graphicFrameLocks noGrp="1"/>
          </p:cNvGraphicFramePr>
          <p:nvPr/>
        </p:nvGraphicFramePr>
        <p:xfrm>
          <a:off x="11878408" y="8792"/>
          <a:ext cx="310417" cy="6814039"/>
        </p:xfrm>
        <a:graphic>
          <a:graphicData uri="http://schemas.openxmlformats.org/drawingml/2006/table">
            <a:tbl>
              <a:tblPr/>
              <a:tblGrid>
                <a:gridCol w="310417">
                  <a:extLst>
                    <a:ext uri="{9D8B030D-6E8A-4147-A177-3AD203B41FA5}">
                      <a16:colId xmlns:a16="http://schemas.microsoft.com/office/drawing/2014/main" val="2165977577"/>
                    </a:ext>
                  </a:extLst>
                </a:gridCol>
              </a:tblGrid>
              <a:tr h="6814039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603325"/>
                  </a:ext>
                </a:extLst>
              </a:tr>
            </a:tbl>
          </a:graphicData>
        </a:graphic>
      </p:graphicFrame>
      <p:pic>
        <p:nvPicPr>
          <p:cNvPr id="9" name="Picture 8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4AB8FDB7-61AF-4B76-8070-978190B9A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499" y="0"/>
            <a:ext cx="10598727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47F433-D5B3-46BC-8575-0671C9B1C2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63456" y="834919"/>
            <a:ext cx="523241" cy="41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2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CE31A5C-BADE-4633-AFB8-BD3D4D2E5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1"/>
            <a:ext cx="9782801" cy="107426"/>
          </a:xfrm>
        </p:spPr>
        <p:txBody>
          <a:bodyPr>
            <a:normAutofit fontScale="90000"/>
          </a:bodyPr>
          <a:lstStyle/>
          <a:p>
            <a:endParaRPr lang="en-US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3E854D1-D1B7-40D2-A5C5-ED41F35F2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365760" lvl="1" indent="0">
              <a:buNone/>
            </a:pP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1D27BB2-639E-4469-B80A-E88957B011CE}"/>
              </a:ext>
            </a:extLst>
          </p:cNvPr>
          <p:cNvGraphicFramePr>
            <a:graphicFrameLocks noGrp="1"/>
          </p:cNvGraphicFramePr>
          <p:nvPr/>
        </p:nvGraphicFramePr>
        <p:xfrm>
          <a:off x="8792" y="8792"/>
          <a:ext cx="597877" cy="6849208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2643057488"/>
                    </a:ext>
                  </a:extLst>
                </a:gridCol>
              </a:tblGrid>
              <a:tr h="6849208"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66737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1879FFB-7AD0-4A0F-9C6A-0D022E6DC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56" y="826477"/>
            <a:ext cx="523241" cy="43224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F70D83-B9D0-4028-B7CE-9376BD8A6412}"/>
              </a:ext>
            </a:extLst>
          </p:cNvPr>
          <p:cNvGraphicFramePr>
            <a:graphicFrameLocks noGrp="1"/>
          </p:cNvGraphicFramePr>
          <p:nvPr/>
        </p:nvGraphicFramePr>
        <p:xfrm>
          <a:off x="633045" y="8792"/>
          <a:ext cx="589086" cy="729762"/>
        </p:xfrm>
        <a:graphic>
          <a:graphicData uri="http://schemas.openxmlformats.org/drawingml/2006/table">
            <a:tbl>
              <a:tblPr/>
              <a:tblGrid>
                <a:gridCol w="589086">
                  <a:extLst>
                    <a:ext uri="{9D8B030D-6E8A-4147-A177-3AD203B41FA5}">
                      <a16:colId xmlns:a16="http://schemas.microsoft.com/office/drawing/2014/main" val="469642757"/>
                    </a:ext>
                  </a:extLst>
                </a:gridCol>
              </a:tblGrid>
              <a:tr h="7297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93367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570D8E5-9DD4-4B2E-8C42-89C00B79A158}"/>
              </a:ext>
            </a:extLst>
          </p:cNvPr>
          <p:cNvGraphicFramePr>
            <a:graphicFrameLocks noGrp="1"/>
          </p:cNvGraphicFramePr>
          <p:nvPr/>
        </p:nvGraphicFramePr>
        <p:xfrm>
          <a:off x="641837" y="1336431"/>
          <a:ext cx="597877" cy="5521569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4243805792"/>
                    </a:ext>
                  </a:extLst>
                </a:gridCol>
              </a:tblGrid>
              <a:tr h="55215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19481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4897501-17F7-417A-BB80-4E6FB1120574}"/>
              </a:ext>
            </a:extLst>
          </p:cNvPr>
          <p:cNvGraphicFramePr>
            <a:graphicFrameLocks noGrp="1"/>
          </p:cNvGraphicFramePr>
          <p:nvPr/>
        </p:nvGraphicFramePr>
        <p:xfrm>
          <a:off x="11878408" y="8792"/>
          <a:ext cx="310417" cy="6814039"/>
        </p:xfrm>
        <a:graphic>
          <a:graphicData uri="http://schemas.openxmlformats.org/drawingml/2006/table">
            <a:tbl>
              <a:tblPr/>
              <a:tblGrid>
                <a:gridCol w="310417">
                  <a:extLst>
                    <a:ext uri="{9D8B030D-6E8A-4147-A177-3AD203B41FA5}">
                      <a16:colId xmlns:a16="http://schemas.microsoft.com/office/drawing/2014/main" val="2165977577"/>
                    </a:ext>
                  </a:extLst>
                </a:gridCol>
              </a:tblGrid>
              <a:tr h="6814039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603325"/>
                  </a:ext>
                </a:extLst>
              </a:tr>
            </a:tbl>
          </a:graphicData>
        </a:graphic>
      </p:graphicFrame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2F6A25C5-FD09-4CC8-8178-6CA0EA81A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222" y="0"/>
            <a:ext cx="10598727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41C6ED-013A-4187-B7E8-57E755B9E799}"/>
              </a:ext>
            </a:extLst>
          </p:cNvPr>
          <p:cNvSpPr txBox="1"/>
          <p:nvPr/>
        </p:nvSpPr>
        <p:spPr>
          <a:xfrm>
            <a:off x="7180976" y="5201174"/>
            <a:ext cx="18204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/>
              <a:t>AGQS</a:t>
            </a:r>
          </a:p>
          <a:p>
            <a:r>
              <a:rPr lang="en-US" sz="1600" dirty="0"/>
              <a:t>PFHxS:	18 ppt</a:t>
            </a:r>
          </a:p>
          <a:p>
            <a:r>
              <a:rPr lang="en-US" sz="1600" dirty="0"/>
              <a:t>PFOA:	12 ppt</a:t>
            </a:r>
          </a:p>
          <a:p>
            <a:r>
              <a:rPr lang="en-US" sz="1600" dirty="0"/>
              <a:t>PFOS:	15 ppt</a:t>
            </a:r>
          </a:p>
          <a:p>
            <a:r>
              <a:rPr lang="en-US" sz="1600" dirty="0"/>
              <a:t>PFNA:	11 ppt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5AB99B-7FAE-44FB-8A28-3B8439D7D9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63456" y="834919"/>
            <a:ext cx="523241" cy="41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1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CE31A5C-BADE-4633-AFB8-BD3D4D2E5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1"/>
            <a:ext cx="9782801" cy="107426"/>
          </a:xfrm>
        </p:spPr>
        <p:txBody>
          <a:bodyPr>
            <a:normAutofit fontScale="90000"/>
          </a:bodyPr>
          <a:lstStyle/>
          <a:p>
            <a:endParaRPr lang="en-US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3E854D1-D1B7-40D2-A5C5-ED41F35F2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365760" lvl="1" indent="0">
              <a:buNone/>
            </a:pP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1D27BB2-639E-4469-B80A-E88957B011CE}"/>
              </a:ext>
            </a:extLst>
          </p:cNvPr>
          <p:cNvGraphicFramePr>
            <a:graphicFrameLocks noGrp="1"/>
          </p:cNvGraphicFramePr>
          <p:nvPr/>
        </p:nvGraphicFramePr>
        <p:xfrm>
          <a:off x="8792" y="8792"/>
          <a:ext cx="597877" cy="6849208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2643057488"/>
                    </a:ext>
                  </a:extLst>
                </a:gridCol>
              </a:tblGrid>
              <a:tr h="6849208"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66737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1879FFB-7AD0-4A0F-9C6A-0D022E6DC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56" y="826477"/>
            <a:ext cx="523241" cy="43224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F70D83-B9D0-4028-B7CE-9376BD8A6412}"/>
              </a:ext>
            </a:extLst>
          </p:cNvPr>
          <p:cNvGraphicFramePr>
            <a:graphicFrameLocks noGrp="1"/>
          </p:cNvGraphicFramePr>
          <p:nvPr/>
        </p:nvGraphicFramePr>
        <p:xfrm>
          <a:off x="633045" y="8792"/>
          <a:ext cx="589086" cy="729762"/>
        </p:xfrm>
        <a:graphic>
          <a:graphicData uri="http://schemas.openxmlformats.org/drawingml/2006/table">
            <a:tbl>
              <a:tblPr/>
              <a:tblGrid>
                <a:gridCol w="589086">
                  <a:extLst>
                    <a:ext uri="{9D8B030D-6E8A-4147-A177-3AD203B41FA5}">
                      <a16:colId xmlns:a16="http://schemas.microsoft.com/office/drawing/2014/main" val="469642757"/>
                    </a:ext>
                  </a:extLst>
                </a:gridCol>
              </a:tblGrid>
              <a:tr h="7297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93367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570D8E5-9DD4-4B2E-8C42-89C00B79A158}"/>
              </a:ext>
            </a:extLst>
          </p:cNvPr>
          <p:cNvGraphicFramePr>
            <a:graphicFrameLocks noGrp="1"/>
          </p:cNvGraphicFramePr>
          <p:nvPr/>
        </p:nvGraphicFramePr>
        <p:xfrm>
          <a:off x="641837" y="1336431"/>
          <a:ext cx="597877" cy="5521569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4243805792"/>
                    </a:ext>
                  </a:extLst>
                </a:gridCol>
              </a:tblGrid>
              <a:tr h="55215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19481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4897501-17F7-417A-BB80-4E6FB1120574}"/>
              </a:ext>
            </a:extLst>
          </p:cNvPr>
          <p:cNvGraphicFramePr>
            <a:graphicFrameLocks noGrp="1"/>
          </p:cNvGraphicFramePr>
          <p:nvPr/>
        </p:nvGraphicFramePr>
        <p:xfrm>
          <a:off x="11878408" y="8792"/>
          <a:ext cx="310417" cy="6814039"/>
        </p:xfrm>
        <a:graphic>
          <a:graphicData uri="http://schemas.openxmlformats.org/drawingml/2006/table">
            <a:tbl>
              <a:tblPr/>
              <a:tblGrid>
                <a:gridCol w="310417">
                  <a:extLst>
                    <a:ext uri="{9D8B030D-6E8A-4147-A177-3AD203B41FA5}">
                      <a16:colId xmlns:a16="http://schemas.microsoft.com/office/drawing/2014/main" val="2165977577"/>
                    </a:ext>
                  </a:extLst>
                </a:gridCol>
              </a:tblGrid>
              <a:tr h="6814039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603325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736F9FC9-9CB3-403C-9A3E-EECC17D43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571" y="67113"/>
            <a:ext cx="10437257" cy="667763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9731EE2-C8BD-49C0-8822-047E2F1BA3CC}"/>
              </a:ext>
            </a:extLst>
          </p:cNvPr>
          <p:cNvCxnSpPr>
            <a:cxnSpLocks/>
          </p:cNvCxnSpPr>
          <p:nvPr/>
        </p:nvCxnSpPr>
        <p:spPr>
          <a:xfrm flipH="1" flipV="1">
            <a:off x="4395831" y="2575420"/>
            <a:ext cx="1224792" cy="83890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0BAECAA-1030-42B8-8684-16161C8B7699}"/>
              </a:ext>
            </a:extLst>
          </p:cNvPr>
          <p:cNvSpPr txBox="1"/>
          <p:nvPr/>
        </p:nvSpPr>
        <p:spPr>
          <a:xfrm>
            <a:off x="4530054" y="2139193"/>
            <a:ext cx="989902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GW Flow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313721-39A3-49D7-BE12-28BB536301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63456" y="834919"/>
            <a:ext cx="523241" cy="41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CE31A5C-BADE-4633-AFB8-BD3D4D2E5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047" y="335560"/>
            <a:ext cx="9782801" cy="780074"/>
          </a:xfrm>
        </p:spPr>
        <p:txBody>
          <a:bodyPr/>
          <a:lstStyle/>
          <a:p>
            <a:r>
              <a:rPr lang="en-US" i="1" dirty="0">
                <a:solidFill>
                  <a:schemeClr val="accent5">
                    <a:lumMod val="50000"/>
                  </a:schemeClr>
                </a:solidFill>
              </a:rPr>
              <a:t>Objectives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3E854D1-D1B7-40D2-A5C5-ED41F35F2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8269" y="1348531"/>
            <a:ext cx="9782801" cy="4572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So what the heck is ‘PFAS’?</a:t>
            </a:r>
          </a:p>
          <a:p>
            <a:r>
              <a:rPr lang="en-US" dirty="0"/>
              <a:t>PFAS detections statewide</a:t>
            </a:r>
          </a:p>
          <a:p>
            <a:r>
              <a:rPr lang="en-US" dirty="0"/>
              <a:t>How did we get here?</a:t>
            </a:r>
          </a:p>
          <a:p>
            <a:r>
              <a:rPr lang="en-US" dirty="0"/>
              <a:t>NHDES Request for a Focused Site Investigation</a:t>
            </a:r>
          </a:p>
          <a:p>
            <a:r>
              <a:rPr lang="en-US" dirty="0"/>
              <a:t>Findings and analytical results in groundwater and drinking water</a:t>
            </a:r>
          </a:p>
          <a:p>
            <a:r>
              <a:rPr lang="en-US" dirty="0"/>
              <a:t>Stratham Municipal Landfill</a:t>
            </a:r>
          </a:p>
          <a:p>
            <a:r>
              <a:rPr lang="en-US" dirty="0"/>
              <a:t>What’s next?</a:t>
            </a:r>
          </a:p>
          <a:p>
            <a:r>
              <a:rPr lang="en-US" dirty="0"/>
              <a:t>Q&amp;A</a:t>
            </a:r>
          </a:p>
          <a:p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1D27BB2-639E-4469-B80A-E88957B011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937307"/>
              </p:ext>
            </p:extLst>
          </p:nvPr>
        </p:nvGraphicFramePr>
        <p:xfrm>
          <a:off x="8792" y="8792"/>
          <a:ext cx="597877" cy="6849208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2643057488"/>
                    </a:ext>
                  </a:extLst>
                </a:gridCol>
              </a:tblGrid>
              <a:tr h="6849208"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66737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1879FFB-7AD0-4A0F-9C6A-0D022E6DCA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63456" y="834919"/>
            <a:ext cx="523241" cy="415359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F70D83-B9D0-4028-B7CE-9376BD8A64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905528"/>
              </p:ext>
            </p:extLst>
          </p:nvPr>
        </p:nvGraphicFramePr>
        <p:xfrm>
          <a:off x="633045" y="8792"/>
          <a:ext cx="589086" cy="729762"/>
        </p:xfrm>
        <a:graphic>
          <a:graphicData uri="http://schemas.openxmlformats.org/drawingml/2006/table">
            <a:tbl>
              <a:tblPr/>
              <a:tblGrid>
                <a:gridCol w="589086">
                  <a:extLst>
                    <a:ext uri="{9D8B030D-6E8A-4147-A177-3AD203B41FA5}">
                      <a16:colId xmlns:a16="http://schemas.microsoft.com/office/drawing/2014/main" val="469642757"/>
                    </a:ext>
                  </a:extLst>
                </a:gridCol>
              </a:tblGrid>
              <a:tr h="7297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93367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570D8E5-9DD4-4B2E-8C42-89C00B79A1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261967"/>
              </p:ext>
            </p:extLst>
          </p:nvPr>
        </p:nvGraphicFramePr>
        <p:xfrm>
          <a:off x="641837" y="1336431"/>
          <a:ext cx="597877" cy="5521569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4243805792"/>
                    </a:ext>
                  </a:extLst>
                </a:gridCol>
              </a:tblGrid>
              <a:tr h="55215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19481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4897501-17F7-417A-BB80-4E6FB11205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569889"/>
              </p:ext>
            </p:extLst>
          </p:nvPr>
        </p:nvGraphicFramePr>
        <p:xfrm>
          <a:off x="11878408" y="8792"/>
          <a:ext cx="310417" cy="6814039"/>
        </p:xfrm>
        <a:graphic>
          <a:graphicData uri="http://schemas.openxmlformats.org/drawingml/2006/table">
            <a:tbl>
              <a:tblPr/>
              <a:tblGrid>
                <a:gridCol w="310417">
                  <a:extLst>
                    <a:ext uri="{9D8B030D-6E8A-4147-A177-3AD203B41FA5}">
                      <a16:colId xmlns:a16="http://schemas.microsoft.com/office/drawing/2014/main" val="2165977577"/>
                    </a:ext>
                  </a:extLst>
                </a:gridCol>
              </a:tblGrid>
              <a:tr h="6814039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603325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80CFFCC-666A-42EE-AD60-37A63C5DC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9499" y="6229223"/>
            <a:ext cx="2359711" cy="482295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EF5085CF-6A2F-4614-B079-7C0ABD29A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644" y="6120555"/>
            <a:ext cx="2168088" cy="737445"/>
          </a:xfrm>
          <a:prstGeom prst="rect">
            <a:avLst/>
          </a:prstGeom>
          <a:effectLst>
            <a:outerShdw blurRad="50800" dir="5400000" algn="ctr" rotWithShape="0">
              <a:srgbClr val="000000">
                <a:alpha val="7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042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CE31A5C-BADE-4633-AFB8-BD3D4D2E5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677877"/>
          </a:xfrm>
        </p:spPr>
        <p:txBody>
          <a:bodyPr/>
          <a:lstStyle/>
          <a:p>
            <a:r>
              <a:rPr lang="en-US" i="1" dirty="0">
                <a:solidFill>
                  <a:schemeClr val="accent5">
                    <a:lumMod val="50000"/>
                  </a:schemeClr>
                </a:solidFill>
              </a:rPr>
              <a:t>Stratham Municipal Landfill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3E854D1-D1B7-40D2-A5C5-ED41F35F2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7601" y="1122027"/>
            <a:ext cx="9782801" cy="4800599"/>
          </a:xfrm>
        </p:spPr>
        <p:txBody>
          <a:bodyPr>
            <a:normAutofit/>
          </a:bodyPr>
          <a:lstStyle/>
          <a:p>
            <a:r>
              <a:rPr lang="en-US" sz="2400" dirty="0"/>
              <a:t>25 Union Road</a:t>
            </a:r>
          </a:p>
          <a:p>
            <a:r>
              <a:rPr lang="en-US" sz="2400" i="1" dirty="0"/>
              <a:t>PFAS sampling included in May 2018 monitoring event</a:t>
            </a:r>
          </a:p>
          <a:p>
            <a:pPr lvl="1"/>
            <a:r>
              <a:rPr lang="en-US" dirty="0"/>
              <a:t>Included one MW and two homeowner wells</a:t>
            </a:r>
          </a:p>
          <a:p>
            <a:pPr lvl="2"/>
            <a:r>
              <a:rPr lang="en-US" sz="2400" dirty="0"/>
              <a:t>PFOA, PFOS &gt;AGQS; PFHxS &gt;current AGQS in MW</a:t>
            </a:r>
          </a:p>
          <a:p>
            <a:pPr lvl="2"/>
            <a:r>
              <a:rPr lang="en-US" sz="2400" u="sng" dirty="0"/>
              <a:t>No detections in homeowner wells</a:t>
            </a:r>
          </a:p>
          <a:p>
            <a:r>
              <a:rPr lang="en-US" sz="2400" i="1" dirty="0"/>
              <a:t>Additional PFAS testing in May 2019</a:t>
            </a:r>
          </a:p>
          <a:p>
            <a:pPr lvl="1"/>
            <a:r>
              <a:rPr lang="en-US" dirty="0"/>
              <a:t>Included four MWs and three homeowner wells</a:t>
            </a:r>
          </a:p>
          <a:p>
            <a:pPr lvl="2"/>
            <a:r>
              <a:rPr lang="en-US" sz="2400" dirty="0"/>
              <a:t>PFOA, PFOS, PFHxS &gt;AGQS in two of the four MWs</a:t>
            </a:r>
          </a:p>
          <a:p>
            <a:pPr lvl="2"/>
            <a:r>
              <a:rPr lang="en-US" sz="2400" u="sng" dirty="0"/>
              <a:t>No detections in homeowner wells</a:t>
            </a:r>
          </a:p>
          <a:p>
            <a:pPr marL="0" indent="0">
              <a:buNone/>
            </a:pPr>
            <a:endParaRPr lang="en-US" sz="2400" i="1" dirty="0"/>
          </a:p>
          <a:p>
            <a:endParaRPr lang="en-US" sz="2400" i="1" dirty="0"/>
          </a:p>
          <a:p>
            <a:pPr marL="731520" lvl="2" indent="0">
              <a:buNone/>
            </a:pPr>
            <a:endParaRPr lang="en-US" sz="2400" u="sng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1D27BB2-639E-4469-B80A-E88957B011CE}"/>
              </a:ext>
            </a:extLst>
          </p:cNvPr>
          <p:cNvGraphicFramePr>
            <a:graphicFrameLocks noGrp="1"/>
          </p:cNvGraphicFramePr>
          <p:nvPr/>
        </p:nvGraphicFramePr>
        <p:xfrm>
          <a:off x="8792" y="8792"/>
          <a:ext cx="597877" cy="6849208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2643057488"/>
                    </a:ext>
                  </a:extLst>
                </a:gridCol>
              </a:tblGrid>
              <a:tr h="6849208"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66737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1879FFB-7AD0-4A0F-9C6A-0D022E6DC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56" y="826477"/>
            <a:ext cx="523241" cy="43224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F70D83-B9D0-4028-B7CE-9376BD8A6412}"/>
              </a:ext>
            </a:extLst>
          </p:cNvPr>
          <p:cNvGraphicFramePr>
            <a:graphicFrameLocks noGrp="1"/>
          </p:cNvGraphicFramePr>
          <p:nvPr/>
        </p:nvGraphicFramePr>
        <p:xfrm>
          <a:off x="633045" y="8792"/>
          <a:ext cx="589086" cy="729762"/>
        </p:xfrm>
        <a:graphic>
          <a:graphicData uri="http://schemas.openxmlformats.org/drawingml/2006/table">
            <a:tbl>
              <a:tblPr/>
              <a:tblGrid>
                <a:gridCol w="589086">
                  <a:extLst>
                    <a:ext uri="{9D8B030D-6E8A-4147-A177-3AD203B41FA5}">
                      <a16:colId xmlns:a16="http://schemas.microsoft.com/office/drawing/2014/main" val="469642757"/>
                    </a:ext>
                  </a:extLst>
                </a:gridCol>
              </a:tblGrid>
              <a:tr h="7297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93367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570D8E5-9DD4-4B2E-8C42-89C00B79A158}"/>
              </a:ext>
            </a:extLst>
          </p:cNvPr>
          <p:cNvGraphicFramePr>
            <a:graphicFrameLocks noGrp="1"/>
          </p:cNvGraphicFramePr>
          <p:nvPr/>
        </p:nvGraphicFramePr>
        <p:xfrm>
          <a:off x="641837" y="1336431"/>
          <a:ext cx="597877" cy="5521569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4243805792"/>
                    </a:ext>
                  </a:extLst>
                </a:gridCol>
              </a:tblGrid>
              <a:tr h="55215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19481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4897501-17F7-417A-BB80-4E6FB1120574}"/>
              </a:ext>
            </a:extLst>
          </p:cNvPr>
          <p:cNvGraphicFramePr>
            <a:graphicFrameLocks noGrp="1"/>
          </p:cNvGraphicFramePr>
          <p:nvPr/>
        </p:nvGraphicFramePr>
        <p:xfrm>
          <a:off x="11878408" y="8792"/>
          <a:ext cx="310417" cy="6814039"/>
        </p:xfrm>
        <a:graphic>
          <a:graphicData uri="http://schemas.openxmlformats.org/drawingml/2006/table">
            <a:tbl>
              <a:tblPr/>
              <a:tblGrid>
                <a:gridCol w="310417">
                  <a:extLst>
                    <a:ext uri="{9D8B030D-6E8A-4147-A177-3AD203B41FA5}">
                      <a16:colId xmlns:a16="http://schemas.microsoft.com/office/drawing/2014/main" val="2165977577"/>
                    </a:ext>
                  </a:extLst>
                </a:gridCol>
              </a:tblGrid>
              <a:tr h="6814039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603325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80CFFCC-666A-42EE-AD60-37A63C5DC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9499" y="6229223"/>
            <a:ext cx="2359711" cy="482295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EF5085CF-6A2F-4614-B079-7C0ABD29A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644" y="6120555"/>
            <a:ext cx="2168088" cy="737445"/>
          </a:xfrm>
          <a:prstGeom prst="rect">
            <a:avLst/>
          </a:prstGeom>
          <a:effectLst>
            <a:outerShdw blurRad="50800" dir="5400000" algn="ctr" rotWithShape="0">
              <a:srgbClr val="000000">
                <a:alpha val="76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151A83-D4A1-4D9F-A20A-E26F8323E27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63456" y="834919"/>
            <a:ext cx="523241" cy="41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8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CE31A5C-BADE-4633-AFB8-BD3D4D2E5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677877"/>
          </a:xfrm>
        </p:spPr>
        <p:txBody>
          <a:bodyPr/>
          <a:lstStyle/>
          <a:p>
            <a:r>
              <a:rPr lang="en-US" i="1" dirty="0">
                <a:solidFill>
                  <a:schemeClr val="accent5">
                    <a:lumMod val="50000"/>
                  </a:schemeClr>
                </a:solidFill>
              </a:rPr>
              <a:t>What’s Next?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3E854D1-D1B7-40D2-A5C5-ED41F35F2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990" y="1214307"/>
            <a:ext cx="9782801" cy="45720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Focused Site Investigation Report to NHDES end of Sept.</a:t>
            </a:r>
          </a:p>
          <a:p>
            <a:r>
              <a:rPr lang="en-US" sz="2400" dirty="0"/>
              <a:t>NHDES to review findings of the FSI; recommendations?</a:t>
            </a:r>
          </a:p>
          <a:p>
            <a:r>
              <a:rPr lang="en-US" sz="2400" dirty="0"/>
              <a:t>Town to continue providing bottled water</a:t>
            </a:r>
          </a:p>
          <a:p>
            <a:r>
              <a:rPr lang="en-US" sz="2400" dirty="0"/>
              <a:t>Continued water supply well testing – “4 quarters rule”?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Evaluate long-term solution for impacted supplies</a:t>
            </a:r>
          </a:p>
          <a:p>
            <a:pPr lvl="1"/>
            <a:r>
              <a:rPr lang="en-US" dirty="0"/>
              <a:t>Point-of-entry (POE) treatment systems</a:t>
            </a:r>
          </a:p>
          <a:p>
            <a:pPr lvl="1"/>
            <a:r>
              <a:rPr lang="en-US" dirty="0"/>
              <a:t>Stand-alone water supply well/system?</a:t>
            </a:r>
          </a:p>
          <a:p>
            <a:pPr lvl="1"/>
            <a:r>
              <a:rPr lang="en-US" dirty="0"/>
              <a:t>Municipal water line extension?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i="1" dirty="0"/>
              <a:t>Many communities are having these discussions (</a:t>
            </a:r>
            <a:r>
              <a:rPr lang="en-US" i="1"/>
              <a:t>GWDW Trust Fund</a:t>
            </a:r>
            <a:r>
              <a:rPr lang="en-US" i="1" dirty="0"/>
              <a:t>)</a:t>
            </a:r>
          </a:p>
          <a:p>
            <a:r>
              <a:rPr lang="en-US" sz="2400" dirty="0"/>
              <a:t>Continue “Best Management Practices” w/r/t/ PFAS foams</a:t>
            </a:r>
          </a:p>
          <a:p>
            <a:r>
              <a:rPr lang="en-US" sz="2400" dirty="0"/>
              <a:t>Soil sampling?</a:t>
            </a:r>
          </a:p>
          <a:p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1D27BB2-639E-4469-B80A-E88957B011CE}"/>
              </a:ext>
            </a:extLst>
          </p:cNvPr>
          <p:cNvGraphicFramePr>
            <a:graphicFrameLocks noGrp="1"/>
          </p:cNvGraphicFramePr>
          <p:nvPr/>
        </p:nvGraphicFramePr>
        <p:xfrm>
          <a:off x="8792" y="8792"/>
          <a:ext cx="597877" cy="6849208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2643057488"/>
                    </a:ext>
                  </a:extLst>
                </a:gridCol>
              </a:tblGrid>
              <a:tr h="6849208"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66737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1879FFB-7AD0-4A0F-9C6A-0D022E6DC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56" y="826477"/>
            <a:ext cx="523241" cy="43224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F70D83-B9D0-4028-B7CE-9376BD8A6412}"/>
              </a:ext>
            </a:extLst>
          </p:cNvPr>
          <p:cNvGraphicFramePr>
            <a:graphicFrameLocks noGrp="1"/>
          </p:cNvGraphicFramePr>
          <p:nvPr/>
        </p:nvGraphicFramePr>
        <p:xfrm>
          <a:off x="633045" y="8792"/>
          <a:ext cx="589086" cy="729762"/>
        </p:xfrm>
        <a:graphic>
          <a:graphicData uri="http://schemas.openxmlformats.org/drawingml/2006/table">
            <a:tbl>
              <a:tblPr/>
              <a:tblGrid>
                <a:gridCol w="589086">
                  <a:extLst>
                    <a:ext uri="{9D8B030D-6E8A-4147-A177-3AD203B41FA5}">
                      <a16:colId xmlns:a16="http://schemas.microsoft.com/office/drawing/2014/main" val="469642757"/>
                    </a:ext>
                  </a:extLst>
                </a:gridCol>
              </a:tblGrid>
              <a:tr h="7297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93367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570D8E5-9DD4-4B2E-8C42-89C00B79A158}"/>
              </a:ext>
            </a:extLst>
          </p:cNvPr>
          <p:cNvGraphicFramePr>
            <a:graphicFrameLocks noGrp="1"/>
          </p:cNvGraphicFramePr>
          <p:nvPr/>
        </p:nvGraphicFramePr>
        <p:xfrm>
          <a:off x="641837" y="1336431"/>
          <a:ext cx="597877" cy="5521569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4243805792"/>
                    </a:ext>
                  </a:extLst>
                </a:gridCol>
              </a:tblGrid>
              <a:tr h="55215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19481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4897501-17F7-417A-BB80-4E6FB1120574}"/>
              </a:ext>
            </a:extLst>
          </p:cNvPr>
          <p:cNvGraphicFramePr>
            <a:graphicFrameLocks noGrp="1"/>
          </p:cNvGraphicFramePr>
          <p:nvPr/>
        </p:nvGraphicFramePr>
        <p:xfrm>
          <a:off x="11878408" y="8792"/>
          <a:ext cx="310417" cy="6814039"/>
        </p:xfrm>
        <a:graphic>
          <a:graphicData uri="http://schemas.openxmlformats.org/drawingml/2006/table">
            <a:tbl>
              <a:tblPr/>
              <a:tblGrid>
                <a:gridCol w="310417">
                  <a:extLst>
                    <a:ext uri="{9D8B030D-6E8A-4147-A177-3AD203B41FA5}">
                      <a16:colId xmlns:a16="http://schemas.microsoft.com/office/drawing/2014/main" val="2165977577"/>
                    </a:ext>
                  </a:extLst>
                </a:gridCol>
              </a:tblGrid>
              <a:tr h="6814039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603325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80CFFCC-666A-42EE-AD60-37A63C5DC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9499" y="6229223"/>
            <a:ext cx="2359711" cy="482295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EF5085CF-6A2F-4614-B079-7C0ABD29A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644" y="6120555"/>
            <a:ext cx="2168088" cy="737445"/>
          </a:xfrm>
          <a:prstGeom prst="rect">
            <a:avLst/>
          </a:prstGeom>
          <a:effectLst>
            <a:outerShdw blurRad="50800" dir="5400000" algn="ctr" rotWithShape="0">
              <a:srgbClr val="000000">
                <a:alpha val="76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151A83-D4A1-4D9F-A20A-E26F8323E27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63456" y="834919"/>
            <a:ext cx="523241" cy="41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2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CE31A5C-BADE-4633-AFB8-BD3D4D2E5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accent5">
                    <a:lumMod val="50000"/>
                  </a:schemeClr>
                </a:solidFill>
              </a:rPr>
              <a:t>What’s Next?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3E854D1-D1B7-40D2-A5C5-ED41F35F2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Increased focus and investigation of PFAS</a:t>
            </a:r>
          </a:p>
          <a:p>
            <a:r>
              <a:rPr lang="en-US" sz="2400" dirty="0"/>
              <a:t>May 29, 2019:  NH announces lawsuit against PFAS manufacturers </a:t>
            </a:r>
          </a:p>
          <a:p>
            <a:r>
              <a:rPr lang="en-US" sz="2400" dirty="0"/>
              <a:t>Sept 3, 2019: Gov. Sununu signs bills to ban PFAS</a:t>
            </a:r>
          </a:p>
          <a:p>
            <a:r>
              <a:rPr lang="en-US" sz="2400" dirty="0"/>
              <a:t>Sept 4, 2019: Denmark bans PFAS in food packaging</a:t>
            </a:r>
          </a:p>
          <a:p>
            <a:r>
              <a:rPr lang="en-US" sz="2400" dirty="0"/>
              <a:t>Surface Water Quality Standards – 2020</a:t>
            </a:r>
          </a:p>
          <a:p>
            <a:r>
              <a:rPr lang="en-US" sz="2400" dirty="0"/>
              <a:t>Soil standards? Leachability standards?</a:t>
            </a:r>
          </a:p>
          <a:p>
            <a:r>
              <a:rPr lang="en-US" sz="2400" dirty="0"/>
              <a:t>Continued evaluation of health risks by state and NHDES toxicologist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1D27BB2-639E-4469-B80A-E88957B011CE}"/>
              </a:ext>
            </a:extLst>
          </p:cNvPr>
          <p:cNvGraphicFramePr>
            <a:graphicFrameLocks noGrp="1"/>
          </p:cNvGraphicFramePr>
          <p:nvPr/>
        </p:nvGraphicFramePr>
        <p:xfrm>
          <a:off x="8792" y="8792"/>
          <a:ext cx="597877" cy="6849208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2643057488"/>
                    </a:ext>
                  </a:extLst>
                </a:gridCol>
              </a:tblGrid>
              <a:tr h="6849208"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66737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1879FFB-7AD0-4A0F-9C6A-0D022E6DC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56" y="826477"/>
            <a:ext cx="523241" cy="43224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F70D83-B9D0-4028-B7CE-9376BD8A6412}"/>
              </a:ext>
            </a:extLst>
          </p:cNvPr>
          <p:cNvGraphicFramePr>
            <a:graphicFrameLocks noGrp="1"/>
          </p:cNvGraphicFramePr>
          <p:nvPr/>
        </p:nvGraphicFramePr>
        <p:xfrm>
          <a:off x="633045" y="8792"/>
          <a:ext cx="589086" cy="729762"/>
        </p:xfrm>
        <a:graphic>
          <a:graphicData uri="http://schemas.openxmlformats.org/drawingml/2006/table">
            <a:tbl>
              <a:tblPr/>
              <a:tblGrid>
                <a:gridCol w="589086">
                  <a:extLst>
                    <a:ext uri="{9D8B030D-6E8A-4147-A177-3AD203B41FA5}">
                      <a16:colId xmlns:a16="http://schemas.microsoft.com/office/drawing/2014/main" val="469642757"/>
                    </a:ext>
                  </a:extLst>
                </a:gridCol>
              </a:tblGrid>
              <a:tr h="7297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93367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570D8E5-9DD4-4B2E-8C42-89C00B79A158}"/>
              </a:ext>
            </a:extLst>
          </p:cNvPr>
          <p:cNvGraphicFramePr>
            <a:graphicFrameLocks noGrp="1"/>
          </p:cNvGraphicFramePr>
          <p:nvPr/>
        </p:nvGraphicFramePr>
        <p:xfrm>
          <a:off x="641837" y="1336431"/>
          <a:ext cx="597877" cy="5521569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4243805792"/>
                    </a:ext>
                  </a:extLst>
                </a:gridCol>
              </a:tblGrid>
              <a:tr h="55215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19481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4897501-17F7-417A-BB80-4E6FB1120574}"/>
              </a:ext>
            </a:extLst>
          </p:cNvPr>
          <p:cNvGraphicFramePr>
            <a:graphicFrameLocks noGrp="1"/>
          </p:cNvGraphicFramePr>
          <p:nvPr/>
        </p:nvGraphicFramePr>
        <p:xfrm>
          <a:off x="11878408" y="8792"/>
          <a:ext cx="310417" cy="6814039"/>
        </p:xfrm>
        <a:graphic>
          <a:graphicData uri="http://schemas.openxmlformats.org/drawingml/2006/table">
            <a:tbl>
              <a:tblPr/>
              <a:tblGrid>
                <a:gridCol w="310417">
                  <a:extLst>
                    <a:ext uri="{9D8B030D-6E8A-4147-A177-3AD203B41FA5}">
                      <a16:colId xmlns:a16="http://schemas.microsoft.com/office/drawing/2014/main" val="2165977577"/>
                    </a:ext>
                  </a:extLst>
                </a:gridCol>
              </a:tblGrid>
              <a:tr h="6814039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603325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80CFFCC-666A-42EE-AD60-37A63C5DC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9499" y="6229223"/>
            <a:ext cx="2359711" cy="482295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EF5085CF-6A2F-4614-B079-7C0ABD29A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644" y="6120555"/>
            <a:ext cx="2168088" cy="737445"/>
          </a:xfrm>
          <a:prstGeom prst="rect">
            <a:avLst/>
          </a:prstGeom>
          <a:effectLst>
            <a:outerShdw blurRad="50800" dir="5400000" algn="ctr" rotWithShape="0">
              <a:srgbClr val="000000">
                <a:alpha val="76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12E77C-F328-4A8E-AA56-DAFBB503088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63456" y="834919"/>
            <a:ext cx="523241" cy="41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8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CE31A5C-BADE-4633-AFB8-BD3D4D2E5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>
                <a:solidFill>
                  <a:schemeClr val="accent5">
                    <a:lumMod val="50000"/>
                  </a:schemeClr>
                </a:solidFill>
              </a:rPr>
              <a:t>Thank you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3E854D1-D1B7-40D2-A5C5-ED41F35F20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18603" y="1600200"/>
            <a:ext cx="4814586" cy="34835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James P. Ricker, P.G.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Wilcox &amp; Barton, Inc.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Content Placeholder 13" descr="A close up of a logo&#10;&#10;Description automatically generated">
            <a:extLst>
              <a:ext uri="{FF2B5EF4-FFF2-40B4-BE49-F238E27FC236}">
                <a16:creationId xmlns:a16="http://schemas.microsoft.com/office/drawing/2014/main" id="{B7585AEE-76B5-4048-B5B8-A566298B5D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94026" y="1644390"/>
            <a:ext cx="4814887" cy="3611165"/>
          </a:xfr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1D27BB2-639E-4469-B80A-E88957B011CE}"/>
              </a:ext>
            </a:extLst>
          </p:cNvPr>
          <p:cNvGraphicFramePr>
            <a:graphicFrameLocks noGrp="1"/>
          </p:cNvGraphicFramePr>
          <p:nvPr/>
        </p:nvGraphicFramePr>
        <p:xfrm>
          <a:off x="8792" y="8792"/>
          <a:ext cx="597877" cy="6849208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2643057488"/>
                    </a:ext>
                  </a:extLst>
                </a:gridCol>
              </a:tblGrid>
              <a:tr h="6849208"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66737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1879FFB-7AD0-4A0F-9C6A-0D022E6DC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56" y="826477"/>
            <a:ext cx="523241" cy="43224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F70D83-B9D0-4028-B7CE-9376BD8A6412}"/>
              </a:ext>
            </a:extLst>
          </p:cNvPr>
          <p:cNvGraphicFramePr>
            <a:graphicFrameLocks noGrp="1"/>
          </p:cNvGraphicFramePr>
          <p:nvPr/>
        </p:nvGraphicFramePr>
        <p:xfrm>
          <a:off x="633045" y="8792"/>
          <a:ext cx="589086" cy="729762"/>
        </p:xfrm>
        <a:graphic>
          <a:graphicData uri="http://schemas.openxmlformats.org/drawingml/2006/table">
            <a:tbl>
              <a:tblPr/>
              <a:tblGrid>
                <a:gridCol w="589086">
                  <a:extLst>
                    <a:ext uri="{9D8B030D-6E8A-4147-A177-3AD203B41FA5}">
                      <a16:colId xmlns:a16="http://schemas.microsoft.com/office/drawing/2014/main" val="469642757"/>
                    </a:ext>
                  </a:extLst>
                </a:gridCol>
              </a:tblGrid>
              <a:tr h="7297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93367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570D8E5-9DD4-4B2E-8C42-89C00B79A158}"/>
              </a:ext>
            </a:extLst>
          </p:cNvPr>
          <p:cNvGraphicFramePr>
            <a:graphicFrameLocks noGrp="1"/>
          </p:cNvGraphicFramePr>
          <p:nvPr/>
        </p:nvGraphicFramePr>
        <p:xfrm>
          <a:off x="641837" y="1336431"/>
          <a:ext cx="597877" cy="5521569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4243805792"/>
                    </a:ext>
                  </a:extLst>
                </a:gridCol>
              </a:tblGrid>
              <a:tr h="55215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19481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4897501-17F7-417A-BB80-4E6FB1120574}"/>
              </a:ext>
            </a:extLst>
          </p:cNvPr>
          <p:cNvGraphicFramePr>
            <a:graphicFrameLocks noGrp="1"/>
          </p:cNvGraphicFramePr>
          <p:nvPr/>
        </p:nvGraphicFramePr>
        <p:xfrm>
          <a:off x="11878408" y="8792"/>
          <a:ext cx="310417" cy="6814039"/>
        </p:xfrm>
        <a:graphic>
          <a:graphicData uri="http://schemas.openxmlformats.org/drawingml/2006/table">
            <a:tbl>
              <a:tblPr/>
              <a:tblGrid>
                <a:gridCol w="310417">
                  <a:extLst>
                    <a:ext uri="{9D8B030D-6E8A-4147-A177-3AD203B41FA5}">
                      <a16:colId xmlns:a16="http://schemas.microsoft.com/office/drawing/2014/main" val="2165977577"/>
                    </a:ext>
                  </a:extLst>
                </a:gridCol>
              </a:tblGrid>
              <a:tr h="6814039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603325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80CFFCC-666A-42EE-AD60-37A63C5DC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9499" y="6229223"/>
            <a:ext cx="2359711" cy="482295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EF5085CF-6A2F-4614-B079-7C0ABD29A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3644" y="6120555"/>
            <a:ext cx="2168088" cy="737445"/>
          </a:xfrm>
          <a:prstGeom prst="rect">
            <a:avLst/>
          </a:prstGeom>
          <a:effectLst>
            <a:outerShdw blurRad="50800" dir="5400000" algn="ctr" rotWithShape="0">
              <a:srgbClr val="000000">
                <a:alpha val="76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80BC9-9EF1-4715-8C7C-C7905FAE131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63456" y="834919"/>
            <a:ext cx="523241" cy="41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8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CE31A5C-BADE-4633-AFB8-BD3D4D2E5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accent5">
                    <a:lumMod val="50000"/>
                  </a:schemeClr>
                </a:solidFill>
              </a:rPr>
              <a:t>What is PFAS?</a:t>
            </a:r>
            <a:br>
              <a:rPr lang="en-US" i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“Per- and Polyfluoroalkyl Substances” (PFAS)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3E854D1-D1B7-40D2-A5C5-ED41F35F20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83855" y="1720272"/>
            <a:ext cx="4996872" cy="258387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4,500+ different synthesized compounds (fluorine-carbon)</a:t>
            </a:r>
          </a:p>
          <a:p>
            <a:pPr lvl="1"/>
            <a:r>
              <a:rPr lang="en-US" dirty="0"/>
              <a:t>“per” = fully-fluorinated</a:t>
            </a:r>
          </a:p>
          <a:p>
            <a:pPr lvl="1"/>
            <a:r>
              <a:rPr lang="en-US" dirty="0"/>
              <a:t>“poly” = Not fully-fluorinated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Manufactured by companies like 3M and DuPont (1940s)</a:t>
            </a:r>
          </a:p>
          <a:p>
            <a:pPr marL="365760" lvl="1" indent="0">
              <a:buNone/>
            </a:pPr>
            <a:endParaRPr lang="en-US" dirty="0"/>
          </a:p>
          <a:p>
            <a:pPr marL="36576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030" name="Picture 6" descr="Image result for pfos structure">
            <a:extLst>
              <a:ext uri="{FF2B5EF4-FFF2-40B4-BE49-F238E27FC236}">
                <a16:creationId xmlns:a16="http://schemas.microsoft.com/office/drawing/2014/main" id="{4FD40989-AC0A-49E6-B182-13EB00D8612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8799" y="4404369"/>
            <a:ext cx="3754473" cy="114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1D27BB2-639E-4469-B80A-E88957B011CE}"/>
              </a:ext>
            </a:extLst>
          </p:cNvPr>
          <p:cNvGraphicFramePr>
            <a:graphicFrameLocks noGrp="1"/>
          </p:cNvGraphicFramePr>
          <p:nvPr/>
        </p:nvGraphicFramePr>
        <p:xfrm>
          <a:off x="8792" y="8792"/>
          <a:ext cx="597877" cy="6849208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2643057488"/>
                    </a:ext>
                  </a:extLst>
                </a:gridCol>
              </a:tblGrid>
              <a:tr h="6849208"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66737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1879FFB-7AD0-4A0F-9C6A-0D022E6DC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56" y="826477"/>
            <a:ext cx="523241" cy="43224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F70D83-B9D0-4028-B7CE-9376BD8A6412}"/>
              </a:ext>
            </a:extLst>
          </p:cNvPr>
          <p:cNvGraphicFramePr>
            <a:graphicFrameLocks noGrp="1"/>
          </p:cNvGraphicFramePr>
          <p:nvPr/>
        </p:nvGraphicFramePr>
        <p:xfrm>
          <a:off x="633045" y="8792"/>
          <a:ext cx="589086" cy="729762"/>
        </p:xfrm>
        <a:graphic>
          <a:graphicData uri="http://schemas.openxmlformats.org/drawingml/2006/table">
            <a:tbl>
              <a:tblPr/>
              <a:tblGrid>
                <a:gridCol w="589086">
                  <a:extLst>
                    <a:ext uri="{9D8B030D-6E8A-4147-A177-3AD203B41FA5}">
                      <a16:colId xmlns:a16="http://schemas.microsoft.com/office/drawing/2014/main" val="469642757"/>
                    </a:ext>
                  </a:extLst>
                </a:gridCol>
              </a:tblGrid>
              <a:tr h="7297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93367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570D8E5-9DD4-4B2E-8C42-89C00B79A158}"/>
              </a:ext>
            </a:extLst>
          </p:cNvPr>
          <p:cNvGraphicFramePr>
            <a:graphicFrameLocks noGrp="1"/>
          </p:cNvGraphicFramePr>
          <p:nvPr/>
        </p:nvGraphicFramePr>
        <p:xfrm>
          <a:off x="641837" y="1336431"/>
          <a:ext cx="597877" cy="5521569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4243805792"/>
                    </a:ext>
                  </a:extLst>
                </a:gridCol>
              </a:tblGrid>
              <a:tr h="55215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19481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4897501-17F7-417A-BB80-4E6FB1120574}"/>
              </a:ext>
            </a:extLst>
          </p:cNvPr>
          <p:cNvGraphicFramePr>
            <a:graphicFrameLocks noGrp="1"/>
          </p:cNvGraphicFramePr>
          <p:nvPr/>
        </p:nvGraphicFramePr>
        <p:xfrm>
          <a:off x="11878408" y="8792"/>
          <a:ext cx="310417" cy="6814039"/>
        </p:xfrm>
        <a:graphic>
          <a:graphicData uri="http://schemas.openxmlformats.org/drawingml/2006/table">
            <a:tbl>
              <a:tblPr/>
              <a:tblGrid>
                <a:gridCol w="310417">
                  <a:extLst>
                    <a:ext uri="{9D8B030D-6E8A-4147-A177-3AD203B41FA5}">
                      <a16:colId xmlns:a16="http://schemas.microsoft.com/office/drawing/2014/main" val="2165977577"/>
                    </a:ext>
                  </a:extLst>
                </a:gridCol>
              </a:tblGrid>
              <a:tr h="6814039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603325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80CFFCC-666A-42EE-AD60-37A63C5DC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9499" y="6229223"/>
            <a:ext cx="2359711" cy="482295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EF5085CF-6A2F-4614-B079-7C0ABD29A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3644" y="6120555"/>
            <a:ext cx="2168088" cy="737445"/>
          </a:xfrm>
          <a:prstGeom prst="rect">
            <a:avLst/>
          </a:prstGeom>
          <a:effectLst>
            <a:outerShdw blurRad="50800" dir="5400000" algn="ctr" rotWithShape="0">
              <a:srgbClr val="000000">
                <a:alpha val="76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D2A807-3909-4A3E-89F6-61BEA9C3A13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63456" y="834919"/>
            <a:ext cx="523241" cy="41535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E22049E-CC9F-4553-A47F-1C1B707BAC4B}"/>
              </a:ext>
            </a:extLst>
          </p:cNvPr>
          <p:cNvSpPr/>
          <p:nvPr/>
        </p:nvSpPr>
        <p:spPr>
          <a:xfrm>
            <a:off x="6243782" y="1597893"/>
            <a:ext cx="5806497" cy="423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Non-stick, waterproof, &amp; stain- and grease-resistant products:</a:t>
            </a:r>
          </a:p>
          <a:p>
            <a:pPr lvl="1"/>
            <a:r>
              <a:rPr lang="en-US" sz="2400" dirty="0"/>
              <a:t>Teflon, </a:t>
            </a:r>
            <a:r>
              <a:rPr lang="en-US" sz="2400" dirty="0" err="1"/>
              <a:t>GoreTex</a:t>
            </a:r>
            <a:r>
              <a:rPr lang="en-US" sz="2400" dirty="0"/>
              <a:t>, </a:t>
            </a:r>
            <a:r>
              <a:rPr lang="en-US" sz="2400" dirty="0" err="1"/>
              <a:t>StainMaster</a:t>
            </a:r>
            <a:r>
              <a:rPr lang="en-US" sz="2400" dirty="0"/>
              <a:t>, Scotchgard, sandwich wrappers, </a:t>
            </a:r>
          </a:p>
          <a:p>
            <a:pPr lvl="1"/>
            <a:r>
              <a:rPr lang="en-US" sz="2400" dirty="0"/>
              <a:t>wire coating, cosmetics, lip balm, </a:t>
            </a:r>
          </a:p>
          <a:p>
            <a:pPr lvl="1"/>
            <a:r>
              <a:rPr lang="en-US" sz="2400" dirty="0"/>
              <a:t>ski and car wax, microwave popcorn bags, pizza boxes, aluminum foil, chrome plating, etc.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en-US" sz="2400" dirty="0">
              <a:solidFill>
                <a:prstClr val="black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</a:rPr>
              <a:t>Used in Class-B fire-fighting foams (“AFFF”) - Petroleum-based fires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3374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CE31A5C-BADE-4633-AFB8-BD3D4D2E5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accent5">
                    <a:lumMod val="50000"/>
                  </a:schemeClr>
                </a:solidFill>
              </a:rPr>
              <a:t>What is PFAS?</a:t>
            </a:r>
            <a:br>
              <a:rPr lang="en-US" i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“Per- and Polyfluoroalkyl Substances” (PFAS)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3E854D1-D1B7-40D2-A5C5-ED41F35F2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3436" y="1558255"/>
            <a:ext cx="9782801" cy="4572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Bioaccumulate in blood serum</a:t>
            </a:r>
          </a:p>
          <a:p>
            <a:pPr lvl="1"/>
            <a:r>
              <a:rPr lang="en-US" dirty="0"/>
              <a:t>Fish</a:t>
            </a:r>
          </a:p>
          <a:p>
            <a:pPr lvl="1"/>
            <a:r>
              <a:rPr lang="en-US" dirty="0"/>
              <a:t>Polar bears</a:t>
            </a:r>
          </a:p>
          <a:p>
            <a:r>
              <a:rPr lang="en-US" dirty="0"/>
              <a:t>Possible health effects (based largely on animal testing):</a:t>
            </a:r>
          </a:p>
          <a:p>
            <a:pPr lvl="1"/>
            <a:r>
              <a:rPr lang="en-US" dirty="0"/>
              <a:t>Certain cancers (bladder, kidney)</a:t>
            </a:r>
          </a:p>
          <a:p>
            <a:pPr lvl="1"/>
            <a:r>
              <a:rPr lang="en-US" dirty="0"/>
              <a:t>Changes in thyroid hormone levels</a:t>
            </a:r>
          </a:p>
          <a:p>
            <a:pPr lvl="1"/>
            <a:r>
              <a:rPr lang="en-US" dirty="0"/>
              <a:t>Higher cholesterol </a:t>
            </a:r>
          </a:p>
          <a:p>
            <a:pPr lvl="1"/>
            <a:r>
              <a:rPr lang="en-US" dirty="0"/>
              <a:t>Lower birth weight for infants</a:t>
            </a:r>
          </a:p>
          <a:p>
            <a:pPr lvl="1"/>
            <a:r>
              <a:rPr lang="en-US" dirty="0"/>
              <a:t>Changes in hormone levels that could affect reproductive development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Still developing studies in humans</a:t>
            </a:r>
          </a:p>
          <a:p>
            <a:r>
              <a:rPr lang="en-US" dirty="0"/>
              <a:t>Half-life of between 2 and 9 years</a:t>
            </a:r>
          </a:p>
          <a:p>
            <a:endParaRPr lang="en-US" dirty="0"/>
          </a:p>
          <a:p>
            <a:pPr marL="365760" lvl="1" indent="0">
              <a:buNone/>
            </a:pPr>
            <a:endParaRPr lang="en-US" dirty="0"/>
          </a:p>
          <a:p>
            <a:pPr marL="36576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1D27BB2-639E-4469-B80A-E88957B011CE}"/>
              </a:ext>
            </a:extLst>
          </p:cNvPr>
          <p:cNvGraphicFramePr>
            <a:graphicFrameLocks noGrp="1"/>
          </p:cNvGraphicFramePr>
          <p:nvPr/>
        </p:nvGraphicFramePr>
        <p:xfrm>
          <a:off x="8792" y="8792"/>
          <a:ext cx="597877" cy="6849208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2643057488"/>
                    </a:ext>
                  </a:extLst>
                </a:gridCol>
              </a:tblGrid>
              <a:tr h="6849208"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66737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1879FFB-7AD0-4A0F-9C6A-0D022E6DC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56" y="826477"/>
            <a:ext cx="523241" cy="43224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F70D83-B9D0-4028-B7CE-9376BD8A6412}"/>
              </a:ext>
            </a:extLst>
          </p:cNvPr>
          <p:cNvGraphicFramePr>
            <a:graphicFrameLocks noGrp="1"/>
          </p:cNvGraphicFramePr>
          <p:nvPr/>
        </p:nvGraphicFramePr>
        <p:xfrm>
          <a:off x="633045" y="8792"/>
          <a:ext cx="589086" cy="729762"/>
        </p:xfrm>
        <a:graphic>
          <a:graphicData uri="http://schemas.openxmlformats.org/drawingml/2006/table">
            <a:tbl>
              <a:tblPr/>
              <a:tblGrid>
                <a:gridCol w="589086">
                  <a:extLst>
                    <a:ext uri="{9D8B030D-6E8A-4147-A177-3AD203B41FA5}">
                      <a16:colId xmlns:a16="http://schemas.microsoft.com/office/drawing/2014/main" val="469642757"/>
                    </a:ext>
                  </a:extLst>
                </a:gridCol>
              </a:tblGrid>
              <a:tr h="7297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93367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570D8E5-9DD4-4B2E-8C42-89C00B79A158}"/>
              </a:ext>
            </a:extLst>
          </p:cNvPr>
          <p:cNvGraphicFramePr>
            <a:graphicFrameLocks noGrp="1"/>
          </p:cNvGraphicFramePr>
          <p:nvPr/>
        </p:nvGraphicFramePr>
        <p:xfrm>
          <a:off x="641837" y="1336431"/>
          <a:ext cx="597877" cy="5521569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4243805792"/>
                    </a:ext>
                  </a:extLst>
                </a:gridCol>
              </a:tblGrid>
              <a:tr h="55215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19481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4897501-17F7-417A-BB80-4E6FB1120574}"/>
              </a:ext>
            </a:extLst>
          </p:cNvPr>
          <p:cNvGraphicFramePr>
            <a:graphicFrameLocks noGrp="1"/>
          </p:cNvGraphicFramePr>
          <p:nvPr/>
        </p:nvGraphicFramePr>
        <p:xfrm>
          <a:off x="11878408" y="8792"/>
          <a:ext cx="310417" cy="6814039"/>
        </p:xfrm>
        <a:graphic>
          <a:graphicData uri="http://schemas.openxmlformats.org/drawingml/2006/table">
            <a:tbl>
              <a:tblPr/>
              <a:tblGrid>
                <a:gridCol w="310417">
                  <a:extLst>
                    <a:ext uri="{9D8B030D-6E8A-4147-A177-3AD203B41FA5}">
                      <a16:colId xmlns:a16="http://schemas.microsoft.com/office/drawing/2014/main" val="2165977577"/>
                    </a:ext>
                  </a:extLst>
                </a:gridCol>
              </a:tblGrid>
              <a:tr h="6814039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603325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80CFFCC-666A-42EE-AD60-37A63C5DC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9499" y="6229223"/>
            <a:ext cx="2359711" cy="482295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EF5085CF-6A2F-4614-B079-7C0ABD29A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644" y="6120555"/>
            <a:ext cx="2168088" cy="737445"/>
          </a:xfrm>
          <a:prstGeom prst="rect">
            <a:avLst/>
          </a:prstGeom>
          <a:effectLst>
            <a:outerShdw blurRad="50800" dir="5400000" algn="ctr" rotWithShape="0">
              <a:srgbClr val="000000">
                <a:alpha val="76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DBF696-5666-44C8-ACF4-B39797BFC5B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63456" y="834919"/>
            <a:ext cx="523241" cy="41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1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CE31A5C-BADE-4633-AFB8-BD3D4D2E5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accent5">
                    <a:lumMod val="50000"/>
                  </a:schemeClr>
                </a:solidFill>
              </a:rPr>
              <a:t>Alphabet Soup – Full List by Method 537.1</a:t>
            </a:r>
            <a:br>
              <a:rPr lang="en-US" i="1" dirty="0">
                <a:solidFill>
                  <a:schemeClr val="accent5">
                    <a:lumMod val="50000"/>
                  </a:schemeClr>
                </a:solidFill>
              </a:rPr>
            </a:b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3E854D1-D1B7-40D2-A5C5-ED41F35F20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3992" y="1283705"/>
            <a:ext cx="5647873" cy="4873813"/>
          </a:xfrm>
        </p:spPr>
        <p:txBody>
          <a:bodyPr>
            <a:normAutofit fontScale="92500" lnSpcReduction="10000"/>
          </a:bodyPr>
          <a:lstStyle/>
          <a:p>
            <a:pPr marL="365760" lvl="1" indent="0">
              <a:buNone/>
            </a:pPr>
            <a:r>
              <a:rPr lang="en-US" dirty="0"/>
              <a:t>Perfluorobutanoic Acid (PFBA)	</a:t>
            </a:r>
          </a:p>
          <a:p>
            <a:pPr marL="365760" lvl="1" indent="0">
              <a:buNone/>
            </a:pPr>
            <a:r>
              <a:rPr lang="en-US" dirty="0" err="1"/>
              <a:t>Perflourobutane</a:t>
            </a:r>
            <a:r>
              <a:rPr lang="en-US" dirty="0"/>
              <a:t> Sulfonate (PFBS)</a:t>
            </a:r>
          </a:p>
          <a:p>
            <a:pPr marL="365760" lvl="1" indent="0">
              <a:buNone/>
            </a:pPr>
            <a:r>
              <a:rPr lang="en-US" dirty="0" err="1"/>
              <a:t>Perfluoropentanoic</a:t>
            </a:r>
            <a:r>
              <a:rPr lang="en-US" dirty="0"/>
              <a:t> Acid (PFPeA)	</a:t>
            </a:r>
          </a:p>
          <a:p>
            <a:pPr marL="365760" lvl="1" indent="0">
              <a:buNone/>
            </a:pPr>
            <a:r>
              <a:rPr lang="en-US" dirty="0" err="1"/>
              <a:t>Perfluorohexanoic</a:t>
            </a:r>
            <a:r>
              <a:rPr lang="en-US" dirty="0"/>
              <a:t> Acid (PFHxA)	</a:t>
            </a:r>
          </a:p>
          <a:p>
            <a:pPr marL="365760" lvl="1" indent="0">
              <a:buNone/>
            </a:pPr>
            <a:r>
              <a:rPr lang="en-US" dirty="0" err="1"/>
              <a:t>Perfluorohexane</a:t>
            </a:r>
            <a:r>
              <a:rPr lang="en-US" dirty="0"/>
              <a:t> sulfonate (PFHxS)</a:t>
            </a:r>
          </a:p>
          <a:p>
            <a:pPr marL="365760" lvl="1" indent="0">
              <a:buNone/>
            </a:pPr>
            <a:r>
              <a:rPr lang="en-US" dirty="0" err="1"/>
              <a:t>Perfluoroheptanoic</a:t>
            </a:r>
            <a:r>
              <a:rPr lang="en-US" dirty="0"/>
              <a:t> Acid (PFHpA)	</a:t>
            </a:r>
          </a:p>
          <a:p>
            <a:pPr marL="365760" lvl="1" indent="0">
              <a:buNone/>
            </a:pPr>
            <a:r>
              <a:rPr lang="en-US" dirty="0" err="1"/>
              <a:t>Perfluoroheptane</a:t>
            </a:r>
            <a:r>
              <a:rPr lang="en-US" dirty="0"/>
              <a:t> Sulfonate (</a:t>
            </a:r>
            <a:r>
              <a:rPr lang="en-US" dirty="0" err="1"/>
              <a:t>PFHpS</a:t>
            </a:r>
            <a:r>
              <a:rPr lang="en-US" dirty="0"/>
              <a:t>)</a:t>
            </a:r>
          </a:p>
          <a:p>
            <a:pPr marL="365760" lvl="1" indent="0">
              <a:buNone/>
            </a:pPr>
            <a:r>
              <a:rPr lang="en-US" dirty="0"/>
              <a:t>Perfluorooctanoic Acid (PFOA)	</a:t>
            </a:r>
          </a:p>
          <a:p>
            <a:pPr marL="365760" lvl="1" indent="0">
              <a:buNone/>
            </a:pPr>
            <a:r>
              <a:rPr lang="en-US" dirty="0"/>
              <a:t>Perfluorooctane Sulfonate (PFOS)</a:t>
            </a:r>
          </a:p>
          <a:p>
            <a:pPr marL="365760" lvl="1" indent="0">
              <a:buNone/>
            </a:pPr>
            <a:r>
              <a:rPr lang="en-US" dirty="0"/>
              <a:t>Perfluorooctane Sulfonamide (PFOSA) </a:t>
            </a:r>
            <a:r>
              <a:rPr lang="en-US" dirty="0" err="1"/>
              <a:t>Perfluorononanoic</a:t>
            </a:r>
            <a:r>
              <a:rPr lang="en-US" dirty="0"/>
              <a:t> Acid (PFNA)	</a:t>
            </a:r>
          </a:p>
          <a:p>
            <a:pPr marL="365760" lvl="1" indent="0">
              <a:buNone/>
            </a:pPr>
            <a:endParaRPr lang="en-US" sz="26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600" dirty="0"/>
              <a:t> </a:t>
            </a:r>
            <a:r>
              <a:rPr lang="en-US" sz="2600" b="1" dirty="0">
                <a:solidFill>
                  <a:srgbClr val="FF0000"/>
                </a:solidFill>
              </a:rPr>
              <a:t>“The Forever Chemicals”</a:t>
            </a:r>
          </a:p>
          <a:p>
            <a:pPr marL="36576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230E3E3-0EA9-496B-83C2-A9DB3815B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9629" y="1253454"/>
            <a:ext cx="5366327" cy="4572000"/>
          </a:xfrm>
        </p:spPr>
        <p:txBody>
          <a:bodyPr>
            <a:normAutofit fontScale="92500" lnSpcReduction="10000"/>
          </a:bodyPr>
          <a:lstStyle/>
          <a:p>
            <a:pPr marL="365760" lvl="1" indent="0">
              <a:buNone/>
            </a:pPr>
            <a:r>
              <a:rPr lang="en-US" dirty="0" err="1"/>
              <a:t>Perfluorodecanoic</a:t>
            </a:r>
            <a:r>
              <a:rPr lang="en-US" dirty="0"/>
              <a:t> Acid (PFDA)	</a:t>
            </a:r>
          </a:p>
          <a:p>
            <a:pPr marL="365760" lvl="1" indent="0">
              <a:buNone/>
            </a:pPr>
            <a:r>
              <a:rPr lang="en-US" dirty="0" err="1"/>
              <a:t>Perfluorodecane</a:t>
            </a:r>
            <a:r>
              <a:rPr lang="en-US" dirty="0"/>
              <a:t> Sulfonate (PFDS)</a:t>
            </a:r>
          </a:p>
          <a:p>
            <a:pPr marL="365760" lvl="1" indent="0">
              <a:buNone/>
            </a:pPr>
            <a:r>
              <a:rPr lang="en-US" dirty="0" err="1"/>
              <a:t>Perfluoroundecanoic</a:t>
            </a:r>
            <a:r>
              <a:rPr lang="en-US" dirty="0"/>
              <a:t> Acid (</a:t>
            </a:r>
            <a:r>
              <a:rPr lang="en-US" dirty="0" err="1"/>
              <a:t>PFUnA</a:t>
            </a:r>
            <a:r>
              <a:rPr lang="en-US" dirty="0"/>
              <a:t>)</a:t>
            </a:r>
          </a:p>
          <a:p>
            <a:pPr marL="365760" lvl="1" indent="0">
              <a:buNone/>
            </a:pPr>
            <a:r>
              <a:rPr lang="en-US" dirty="0" err="1"/>
              <a:t>Perfluorododecanoic</a:t>
            </a:r>
            <a:r>
              <a:rPr lang="en-US" dirty="0"/>
              <a:t> Acid (</a:t>
            </a:r>
            <a:r>
              <a:rPr lang="en-US" dirty="0" err="1"/>
              <a:t>PFDoA</a:t>
            </a:r>
            <a:r>
              <a:rPr lang="en-US" dirty="0"/>
              <a:t>)</a:t>
            </a:r>
          </a:p>
          <a:p>
            <a:pPr marL="365760" lvl="1" indent="0">
              <a:buNone/>
            </a:pPr>
            <a:r>
              <a:rPr lang="en-US" dirty="0" err="1"/>
              <a:t>Perfluorotridecanoic</a:t>
            </a:r>
            <a:r>
              <a:rPr lang="en-US" dirty="0"/>
              <a:t> Acid (PFTRDA)</a:t>
            </a:r>
          </a:p>
          <a:p>
            <a:pPr marL="365760" lvl="1" indent="0">
              <a:buNone/>
            </a:pPr>
            <a:r>
              <a:rPr lang="en-US" dirty="0" err="1"/>
              <a:t>Perfluorotetradecanoic</a:t>
            </a:r>
            <a:r>
              <a:rPr lang="en-US" dirty="0"/>
              <a:t> Acid (PFTEDA</a:t>
            </a:r>
          </a:p>
          <a:p>
            <a:pPr marL="365760" lvl="1" indent="0">
              <a:buNone/>
            </a:pPr>
            <a:r>
              <a:rPr lang="en-US" dirty="0"/>
              <a:t>6:2 Fluorotelomer Sulfonate	</a:t>
            </a:r>
          </a:p>
          <a:p>
            <a:pPr marL="365760" lvl="1" indent="0">
              <a:buNone/>
            </a:pPr>
            <a:r>
              <a:rPr lang="en-US" dirty="0"/>
              <a:t>8:2 Fluorotelomer Sulfonate</a:t>
            </a:r>
          </a:p>
          <a:p>
            <a:pPr marL="365760" lvl="1" indent="0">
              <a:buNone/>
            </a:pPr>
            <a:r>
              <a:rPr lang="en-US" dirty="0"/>
              <a:t>N-ethyl </a:t>
            </a:r>
            <a:r>
              <a:rPr lang="en-US" dirty="0" err="1"/>
              <a:t>perfluorooctanesulfonamido</a:t>
            </a:r>
            <a:r>
              <a:rPr lang="en-US" dirty="0"/>
              <a:t> acetic acid</a:t>
            </a:r>
          </a:p>
          <a:p>
            <a:pPr marL="365760" lvl="1" indent="0">
              <a:buNone/>
            </a:pPr>
            <a:r>
              <a:rPr lang="en-US" dirty="0"/>
              <a:t>N-methyl </a:t>
            </a:r>
            <a:r>
              <a:rPr lang="en-US" dirty="0" err="1"/>
              <a:t>perfluorooctanesulfonamido</a:t>
            </a:r>
            <a:r>
              <a:rPr lang="en-US" dirty="0"/>
              <a:t> acetic acid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1D27BB2-639E-4469-B80A-E88957B011CE}"/>
              </a:ext>
            </a:extLst>
          </p:cNvPr>
          <p:cNvGraphicFramePr>
            <a:graphicFrameLocks noGrp="1"/>
          </p:cNvGraphicFramePr>
          <p:nvPr/>
        </p:nvGraphicFramePr>
        <p:xfrm>
          <a:off x="8792" y="8792"/>
          <a:ext cx="597877" cy="6849208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2643057488"/>
                    </a:ext>
                  </a:extLst>
                </a:gridCol>
              </a:tblGrid>
              <a:tr h="6849208"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66737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1879FFB-7AD0-4A0F-9C6A-0D022E6DC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56" y="826477"/>
            <a:ext cx="523241" cy="43224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F70D83-B9D0-4028-B7CE-9376BD8A6412}"/>
              </a:ext>
            </a:extLst>
          </p:cNvPr>
          <p:cNvGraphicFramePr>
            <a:graphicFrameLocks noGrp="1"/>
          </p:cNvGraphicFramePr>
          <p:nvPr/>
        </p:nvGraphicFramePr>
        <p:xfrm>
          <a:off x="633045" y="8792"/>
          <a:ext cx="589086" cy="729762"/>
        </p:xfrm>
        <a:graphic>
          <a:graphicData uri="http://schemas.openxmlformats.org/drawingml/2006/table">
            <a:tbl>
              <a:tblPr/>
              <a:tblGrid>
                <a:gridCol w="589086">
                  <a:extLst>
                    <a:ext uri="{9D8B030D-6E8A-4147-A177-3AD203B41FA5}">
                      <a16:colId xmlns:a16="http://schemas.microsoft.com/office/drawing/2014/main" val="469642757"/>
                    </a:ext>
                  </a:extLst>
                </a:gridCol>
              </a:tblGrid>
              <a:tr h="7297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93367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570D8E5-9DD4-4B2E-8C42-89C00B79A158}"/>
              </a:ext>
            </a:extLst>
          </p:cNvPr>
          <p:cNvGraphicFramePr>
            <a:graphicFrameLocks noGrp="1"/>
          </p:cNvGraphicFramePr>
          <p:nvPr/>
        </p:nvGraphicFramePr>
        <p:xfrm>
          <a:off x="641837" y="1336431"/>
          <a:ext cx="597877" cy="5521569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4243805792"/>
                    </a:ext>
                  </a:extLst>
                </a:gridCol>
              </a:tblGrid>
              <a:tr h="55215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19481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4897501-17F7-417A-BB80-4E6FB1120574}"/>
              </a:ext>
            </a:extLst>
          </p:cNvPr>
          <p:cNvGraphicFramePr>
            <a:graphicFrameLocks noGrp="1"/>
          </p:cNvGraphicFramePr>
          <p:nvPr/>
        </p:nvGraphicFramePr>
        <p:xfrm>
          <a:off x="11878408" y="8792"/>
          <a:ext cx="310417" cy="6814039"/>
        </p:xfrm>
        <a:graphic>
          <a:graphicData uri="http://schemas.openxmlformats.org/drawingml/2006/table">
            <a:tbl>
              <a:tblPr/>
              <a:tblGrid>
                <a:gridCol w="310417">
                  <a:extLst>
                    <a:ext uri="{9D8B030D-6E8A-4147-A177-3AD203B41FA5}">
                      <a16:colId xmlns:a16="http://schemas.microsoft.com/office/drawing/2014/main" val="2165977577"/>
                    </a:ext>
                  </a:extLst>
                </a:gridCol>
              </a:tblGrid>
              <a:tr h="6814039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603325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80CFFCC-666A-42EE-AD60-37A63C5DC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9499" y="6229223"/>
            <a:ext cx="2359711" cy="482295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EF5085CF-6A2F-4614-B079-7C0ABD29A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644" y="6120555"/>
            <a:ext cx="2168088" cy="737445"/>
          </a:xfrm>
          <a:prstGeom prst="rect">
            <a:avLst/>
          </a:prstGeom>
          <a:effectLst>
            <a:outerShdw blurRad="50800" dir="5400000" algn="ctr" rotWithShape="0">
              <a:srgbClr val="000000">
                <a:alpha val="76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A59CE2-EC54-4224-8AFD-EE7DFBD6CF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63456" y="834919"/>
            <a:ext cx="523241" cy="41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5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CE31A5C-BADE-4633-AFB8-BD3D4D2E5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1"/>
            <a:ext cx="9782801" cy="753378"/>
          </a:xfrm>
        </p:spPr>
        <p:txBody>
          <a:bodyPr/>
          <a:lstStyle/>
          <a:p>
            <a:r>
              <a:rPr lang="en-US" i="1" dirty="0">
                <a:solidFill>
                  <a:schemeClr val="accent5">
                    <a:lumMod val="50000"/>
                  </a:schemeClr>
                </a:solidFill>
              </a:rPr>
              <a:t>PFAS in New Hampshire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3E854D1-D1B7-40D2-A5C5-ED41F35F2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3436" y="1317072"/>
            <a:ext cx="9782801" cy="4855128"/>
          </a:xfrm>
        </p:spPr>
        <p:txBody>
          <a:bodyPr>
            <a:normAutofit/>
          </a:bodyPr>
          <a:lstStyle/>
          <a:p>
            <a:r>
              <a:rPr lang="en-US" dirty="0"/>
              <a:t>Pease AFB/International </a:t>
            </a:r>
            <a:r>
              <a:rPr lang="en-US" dirty="0" err="1"/>
              <a:t>Tradeport</a:t>
            </a:r>
            <a:endParaRPr lang="en-US" dirty="0"/>
          </a:p>
          <a:p>
            <a:pPr lvl="1"/>
            <a:r>
              <a:rPr lang="en-US" dirty="0"/>
              <a:t>Haven, Smith, and Harrison public water supply wells (2014)</a:t>
            </a:r>
          </a:p>
          <a:p>
            <a:r>
              <a:rPr lang="en-US" dirty="0"/>
              <a:t>Saint-Gobain, Merrimack</a:t>
            </a:r>
          </a:p>
          <a:p>
            <a:pPr lvl="1"/>
            <a:r>
              <a:rPr lang="en-US" dirty="0"/>
              <a:t>Specialty coatings on paper</a:t>
            </a:r>
          </a:p>
          <a:p>
            <a:r>
              <a:rPr lang="en-US" dirty="0"/>
              <a:t>Saint-Gobain “spin-offs”</a:t>
            </a:r>
          </a:p>
          <a:p>
            <a:pPr lvl="1"/>
            <a:r>
              <a:rPr lang="en-US" dirty="0"/>
              <a:t>TCI, Amherst</a:t>
            </a:r>
          </a:p>
          <a:p>
            <a:r>
              <a:rPr lang="en-US" dirty="0"/>
              <a:t>Coakley Landfill, Rye/Hampton</a:t>
            </a:r>
          </a:p>
          <a:p>
            <a:endParaRPr lang="en-US" dirty="0"/>
          </a:p>
          <a:p>
            <a:r>
              <a:rPr lang="en-US" i="1" dirty="0"/>
              <a:t>And many others – including landfills and fire stations….</a:t>
            </a:r>
          </a:p>
          <a:p>
            <a:endParaRPr lang="en-US" dirty="0"/>
          </a:p>
          <a:p>
            <a:endParaRPr lang="en-US" dirty="0"/>
          </a:p>
          <a:p>
            <a:pPr marL="365760" lvl="1" indent="0">
              <a:buNone/>
            </a:pP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1D27BB2-639E-4469-B80A-E88957B011CE}"/>
              </a:ext>
            </a:extLst>
          </p:cNvPr>
          <p:cNvGraphicFramePr>
            <a:graphicFrameLocks noGrp="1"/>
          </p:cNvGraphicFramePr>
          <p:nvPr/>
        </p:nvGraphicFramePr>
        <p:xfrm>
          <a:off x="8792" y="8792"/>
          <a:ext cx="597877" cy="6849208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2643057488"/>
                    </a:ext>
                  </a:extLst>
                </a:gridCol>
              </a:tblGrid>
              <a:tr h="6849208"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66737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1879FFB-7AD0-4A0F-9C6A-0D022E6DC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56" y="826477"/>
            <a:ext cx="523241" cy="43224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F70D83-B9D0-4028-B7CE-9376BD8A6412}"/>
              </a:ext>
            </a:extLst>
          </p:cNvPr>
          <p:cNvGraphicFramePr>
            <a:graphicFrameLocks noGrp="1"/>
          </p:cNvGraphicFramePr>
          <p:nvPr/>
        </p:nvGraphicFramePr>
        <p:xfrm>
          <a:off x="633045" y="8792"/>
          <a:ext cx="589086" cy="729762"/>
        </p:xfrm>
        <a:graphic>
          <a:graphicData uri="http://schemas.openxmlformats.org/drawingml/2006/table">
            <a:tbl>
              <a:tblPr/>
              <a:tblGrid>
                <a:gridCol w="589086">
                  <a:extLst>
                    <a:ext uri="{9D8B030D-6E8A-4147-A177-3AD203B41FA5}">
                      <a16:colId xmlns:a16="http://schemas.microsoft.com/office/drawing/2014/main" val="469642757"/>
                    </a:ext>
                  </a:extLst>
                </a:gridCol>
              </a:tblGrid>
              <a:tr h="7297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93367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570D8E5-9DD4-4B2E-8C42-89C00B79A158}"/>
              </a:ext>
            </a:extLst>
          </p:cNvPr>
          <p:cNvGraphicFramePr>
            <a:graphicFrameLocks noGrp="1"/>
          </p:cNvGraphicFramePr>
          <p:nvPr/>
        </p:nvGraphicFramePr>
        <p:xfrm>
          <a:off x="641837" y="1336431"/>
          <a:ext cx="597877" cy="5521569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4243805792"/>
                    </a:ext>
                  </a:extLst>
                </a:gridCol>
              </a:tblGrid>
              <a:tr h="55215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19481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4897501-17F7-417A-BB80-4E6FB1120574}"/>
              </a:ext>
            </a:extLst>
          </p:cNvPr>
          <p:cNvGraphicFramePr>
            <a:graphicFrameLocks noGrp="1"/>
          </p:cNvGraphicFramePr>
          <p:nvPr/>
        </p:nvGraphicFramePr>
        <p:xfrm>
          <a:off x="11878408" y="8792"/>
          <a:ext cx="310417" cy="6814039"/>
        </p:xfrm>
        <a:graphic>
          <a:graphicData uri="http://schemas.openxmlformats.org/drawingml/2006/table">
            <a:tbl>
              <a:tblPr/>
              <a:tblGrid>
                <a:gridCol w="310417">
                  <a:extLst>
                    <a:ext uri="{9D8B030D-6E8A-4147-A177-3AD203B41FA5}">
                      <a16:colId xmlns:a16="http://schemas.microsoft.com/office/drawing/2014/main" val="2165977577"/>
                    </a:ext>
                  </a:extLst>
                </a:gridCol>
              </a:tblGrid>
              <a:tr h="6814039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603325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80CFFCC-666A-42EE-AD60-37A63C5DC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9499" y="6229223"/>
            <a:ext cx="2359711" cy="482295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EF5085CF-6A2F-4614-B079-7C0ABD29A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644" y="6120555"/>
            <a:ext cx="2168088" cy="737445"/>
          </a:xfrm>
          <a:prstGeom prst="rect">
            <a:avLst/>
          </a:prstGeom>
          <a:effectLst>
            <a:outerShdw blurRad="50800" dir="5400000" algn="ctr" rotWithShape="0">
              <a:srgbClr val="000000">
                <a:alpha val="76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A98CCD-08E0-4ED2-9919-1D8559E27E9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63456" y="834919"/>
            <a:ext cx="523241" cy="41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2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CE31A5C-BADE-4633-AFB8-BD3D4D2E5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744989"/>
          </a:xfrm>
        </p:spPr>
        <p:txBody>
          <a:bodyPr/>
          <a:lstStyle/>
          <a:p>
            <a:r>
              <a:rPr lang="en-US" i="1" dirty="0">
                <a:solidFill>
                  <a:schemeClr val="accent5">
                    <a:lumMod val="50000"/>
                  </a:schemeClr>
                </a:solidFill>
              </a:rPr>
              <a:t>Regulatory History in New Hampshire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3E854D1-D1B7-40D2-A5C5-ED41F35F2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808" y="1374884"/>
            <a:ext cx="10205722" cy="4472243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02060"/>
                </a:solidFill>
              </a:rPr>
              <a:t>May 2016:  </a:t>
            </a:r>
            <a:r>
              <a:rPr lang="en-US" sz="2400" dirty="0"/>
              <a:t>NHDES follows the EPA Health Advisory level of 70 ppt, establishes AGQS (for PFOA or PFOS or a combination of the two).</a:t>
            </a:r>
          </a:p>
          <a:p>
            <a:pPr lvl="1">
              <a:spcAft>
                <a:spcPts val="1200"/>
              </a:spcAft>
            </a:pPr>
            <a:r>
              <a:rPr lang="en-US" i="1" dirty="0"/>
              <a:t>How small a number is 70 ppt?  (“ppt” = parts per trillion)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02060"/>
                </a:solidFill>
              </a:rPr>
              <a:t>November 2016:  </a:t>
            </a:r>
            <a:r>
              <a:rPr lang="en-US" sz="2400" dirty="0"/>
              <a:t>NHDES requests statewide sampling for PFAS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02060"/>
                </a:solidFill>
              </a:rPr>
              <a:t>April 2017: </a:t>
            </a:r>
            <a:r>
              <a:rPr lang="en-US" sz="2400" dirty="0"/>
              <a:t> Leaned a bit harder – no later than 2018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02060"/>
                </a:solidFill>
              </a:rPr>
              <a:t>Spring 2019: </a:t>
            </a:r>
            <a:r>
              <a:rPr lang="en-US" sz="2400" dirty="0"/>
              <a:t>	NHDES considered lowering/creating standards</a:t>
            </a:r>
            <a:r>
              <a:rPr lang="en-US" dirty="0"/>
              <a:t>  			(for 4 PFAS) in the 23-85 ppt range</a:t>
            </a:r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rgbClr val="002060"/>
                </a:solidFill>
              </a:rPr>
              <a:t>June 28, 2019: </a:t>
            </a:r>
            <a:r>
              <a:rPr lang="en-US" sz="2400" dirty="0"/>
              <a:t> Announced final rulemaking for AGQS/MCLs</a:t>
            </a:r>
          </a:p>
          <a:p>
            <a:pPr marL="365760" lvl="1" indent="0">
              <a:buNone/>
            </a:pPr>
            <a:endParaRPr lang="en-US" dirty="0"/>
          </a:p>
          <a:p>
            <a:pPr marL="36576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1D27BB2-639E-4469-B80A-E88957B011CE}"/>
              </a:ext>
            </a:extLst>
          </p:cNvPr>
          <p:cNvGraphicFramePr>
            <a:graphicFrameLocks noGrp="1"/>
          </p:cNvGraphicFramePr>
          <p:nvPr/>
        </p:nvGraphicFramePr>
        <p:xfrm>
          <a:off x="8792" y="8792"/>
          <a:ext cx="597877" cy="6849208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2643057488"/>
                    </a:ext>
                  </a:extLst>
                </a:gridCol>
              </a:tblGrid>
              <a:tr h="6849208"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66737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1879FFB-7AD0-4A0F-9C6A-0D022E6DC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56" y="826477"/>
            <a:ext cx="523241" cy="43224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F70D83-B9D0-4028-B7CE-9376BD8A6412}"/>
              </a:ext>
            </a:extLst>
          </p:cNvPr>
          <p:cNvGraphicFramePr>
            <a:graphicFrameLocks noGrp="1"/>
          </p:cNvGraphicFramePr>
          <p:nvPr/>
        </p:nvGraphicFramePr>
        <p:xfrm>
          <a:off x="633045" y="8792"/>
          <a:ext cx="589086" cy="729762"/>
        </p:xfrm>
        <a:graphic>
          <a:graphicData uri="http://schemas.openxmlformats.org/drawingml/2006/table">
            <a:tbl>
              <a:tblPr/>
              <a:tblGrid>
                <a:gridCol w="589086">
                  <a:extLst>
                    <a:ext uri="{9D8B030D-6E8A-4147-A177-3AD203B41FA5}">
                      <a16:colId xmlns:a16="http://schemas.microsoft.com/office/drawing/2014/main" val="469642757"/>
                    </a:ext>
                  </a:extLst>
                </a:gridCol>
              </a:tblGrid>
              <a:tr h="7297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93367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570D8E5-9DD4-4B2E-8C42-89C00B79A158}"/>
              </a:ext>
            </a:extLst>
          </p:cNvPr>
          <p:cNvGraphicFramePr>
            <a:graphicFrameLocks noGrp="1"/>
          </p:cNvGraphicFramePr>
          <p:nvPr/>
        </p:nvGraphicFramePr>
        <p:xfrm>
          <a:off x="641837" y="1336431"/>
          <a:ext cx="597877" cy="5521569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4243805792"/>
                    </a:ext>
                  </a:extLst>
                </a:gridCol>
              </a:tblGrid>
              <a:tr h="55215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19481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4897501-17F7-417A-BB80-4E6FB1120574}"/>
              </a:ext>
            </a:extLst>
          </p:cNvPr>
          <p:cNvGraphicFramePr>
            <a:graphicFrameLocks noGrp="1"/>
          </p:cNvGraphicFramePr>
          <p:nvPr/>
        </p:nvGraphicFramePr>
        <p:xfrm>
          <a:off x="11878408" y="8792"/>
          <a:ext cx="310417" cy="6814039"/>
        </p:xfrm>
        <a:graphic>
          <a:graphicData uri="http://schemas.openxmlformats.org/drawingml/2006/table">
            <a:tbl>
              <a:tblPr/>
              <a:tblGrid>
                <a:gridCol w="310417">
                  <a:extLst>
                    <a:ext uri="{9D8B030D-6E8A-4147-A177-3AD203B41FA5}">
                      <a16:colId xmlns:a16="http://schemas.microsoft.com/office/drawing/2014/main" val="2165977577"/>
                    </a:ext>
                  </a:extLst>
                </a:gridCol>
              </a:tblGrid>
              <a:tr h="6814039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603325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80CFFCC-666A-42EE-AD60-37A63C5DC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9499" y="6229223"/>
            <a:ext cx="2359711" cy="482295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EF5085CF-6A2F-4614-B079-7C0ABD29A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644" y="6120555"/>
            <a:ext cx="2168088" cy="737445"/>
          </a:xfrm>
          <a:prstGeom prst="rect">
            <a:avLst/>
          </a:prstGeom>
          <a:effectLst>
            <a:outerShdw blurRad="50800" dir="5400000" algn="ctr" rotWithShape="0">
              <a:srgbClr val="000000">
                <a:alpha val="76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75AAA3-CA03-45C4-AB9E-79743478CEB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63456" y="834919"/>
            <a:ext cx="523241" cy="41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6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CE31A5C-BADE-4633-AFB8-BD3D4D2E5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124527"/>
          </a:xfrm>
        </p:spPr>
        <p:txBody>
          <a:bodyPr/>
          <a:lstStyle/>
          <a:p>
            <a:r>
              <a:rPr lang="en-US" i="1" dirty="0">
                <a:solidFill>
                  <a:schemeClr val="accent5">
                    <a:lumMod val="50000"/>
                  </a:schemeClr>
                </a:solidFill>
              </a:rPr>
              <a:t>Adopted Standards (effective 9/30/19)</a:t>
            </a:r>
            <a:br>
              <a:rPr lang="en-US" i="1" dirty="0">
                <a:solidFill>
                  <a:schemeClr val="accent5">
                    <a:lumMod val="50000"/>
                  </a:schemeClr>
                </a:solidFill>
              </a:rPr>
            </a:b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3E854D1-D1B7-40D2-A5C5-ED41F35F2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4641" y="1240659"/>
            <a:ext cx="10205722" cy="4865254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</a:pPr>
            <a:r>
              <a:rPr lang="en-US" i="1" dirty="0"/>
              <a:t>Only </a:t>
            </a:r>
            <a:r>
              <a:rPr lang="en-US" b="1" i="1" dirty="0"/>
              <a:t>PFOA, PFOS, PFHxS, and PFNA </a:t>
            </a:r>
            <a:r>
              <a:rPr lang="en-US" i="1" dirty="0"/>
              <a:t>currently have MCLs/AGQS* established by the NHDES.</a:t>
            </a:r>
          </a:p>
          <a:p>
            <a:pPr marL="365760" lvl="1" indent="0">
              <a:buNone/>
            </a:pPr>
            <a:r>
              <a:rPr lang="en-US" u="sng" dirty="0"/>
              <a:t>Carboxylic Acids</a:t>
            </a:r>
            <a:r>
              <a:rPr lang="en-US" dirty="0"/>
              <a:t>:</a:t>
            </a:r>
          </a:p>
          <a:p>
            <a:pPr lvl="1"/>
            <a:r>
              <a:rPr lang="en-US" b="1" dirty="0">
                <a:solidFill>
                  <a:srgbClr val="002060"/>
                </a:solidFill>
              </a:rPr>
              <a:t>PFOA:</a:t>
            </a:r>
            <a:r>
              <a:rPr lang="en-US" dirty="0"/>
              <a:t>	Perfluorooctanoic Acid </a:t>
            </a:r>
            <a:r>
              <a:rPr lang="en-US" b="1" dirty="0">
                <a:solidFill>
                  <a:srgbClr val="FF0000"/>
                </a:solidFill>
              </a:rPr>
              <a:t>12 nanograms per liter (parts per trillion)</a:t>
            </a:r>
          </a:p>
          <a:p>
            <a:pPr lvl="1"/>
            <a:r>
              <a:rPr lang="en-US" b="1" dirty="0">
                <a:solidFill>
                  <a:srgbClr val="002060"/>
                </a:solidFill>
              </a:rPr>
              <a:t>PFNA:</a:t>
            </a:r>
            <a:r>
              <a:rPr lang="en-US" dirty="0"/>
              <a:t>	</a:t>
            </a:r>
            <a:r>
              <a:rPr lang="en-US" dirty="0" err="1"/>
              <a:t>Perfluorononanoic</a:t>
            </a:r>
            <a:r>
              <a:rPr lang="en-US" dirty="0"/>
              <a:t> Acid </a:t>
            </a:r>
            <a:r>
              <a:rPr lang="en-US" b="1" dirty="0">
                <a:solidFill>
                  <a:srgbClr val="FF0000"/>
                </a:solidFill>
              </a:rPr>
              <a:t>11 ppt</a:t>
            </a:r>
          </a:p>
          <a:p>
            <a:pPr marL="365760" lvl="1" indent="0">
              <a:buNone/>
            </a:pPr>
            <a:endParaRPr lang="en-US" dirty="0"/>
          </a:p>
          <a:p>
            <a:pPr marL="365760" lvl="1" indent="0">
              <a:buNone/>
            </a:pPr>
            <a:r>
              <a:rPr lang="en-US" u="sng" dirty="0"/>
              <a:t>Sulfonic Acids</a:t>
            </a:r>
            <a:r>
              <a:rPr lang="en-US" dirty="0"/>
              <a:t>:</a:t>
            </a:r>
          </a:p>
          <a:p>
            <a:pPr lvl="1"/>
            <a:r>
              <a:rPr lang="en-US" b="1" dirty="0">
                <a:solidFill>
                  <a:srgbClr val="002060"/>
                </a:solidFill>
              </a:rPr>
              <a:t>PFOS:</a:t>
            </a:r>
            <a:r>
              <a:rPr lang="en-US" dirty="0"/>
              <a:t>	Perfluorooctane Sulfonic Acid </a:t>
            </a:r>
            <a:r>
              <a:rPr lang="en-US" b="1" dirty="0">
                <a:solidFill>
                  <a:srgbClr val="FF0000"/>
                </a:solidFill>
              </a:rPr>
              <a:t>15 ppt</a:t>
            </a:r>
            <a:endParaRPr lang="en-US" dirty="0"/>
          </a:p>
          <a:p>
            <a:pPr lvl="1"/>
            <a:r>
              <a:rPr lang="en-US" b="1" dirty="0"/>
              <a:t>PFHxS:</a:t>
            </a:r>
            <a:r>
              <a:rPr lang="en-US" dirty="0"/>
              <a:t>	</a:t>
            </a:r>
            <a:r>
              <a:rPr lang="en-US" dirty="0" err="1"/>
              <a:t>Perfluorohexane</a:t>
            </a:r>
            <a:r>
              <a:rPr lang="en-US" dirty="0"/>
              <a:t> Sulfonic Acid  </a:t>
            </a:r>
            <a:r>
              <a:rPr lang="en-US" b="1" dirty="0">
                <a:solidFill>
                  <a:srgbClr val="FF0000"/>
                </a:solidFill>
              </a:rPr>
              <a:t>18 ppt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365760" lvl="1" indent="0">
              <a:buNone/>
            </a:pPr>
            <a:r>
              <a:rPr lang="en-US" sz="2000" dirty="0"/>
              <a:t>* MCL: 	Maximum Contaminant Level (drinking water)</a:t>
            </a:r>
          </a:p>
          <a:p>
            <a:pPr marL="365760" lvl="1" indent="0">
              <a:buNone/>
            </a:pPr>
            <a:r>
              <a:rPr lang="en-US" sz="2000" dirty="0"/>
              <a:t>* AGQS:	Ambient Groundwater Quality Standard (groundwater)</a:t>
            </a:r>
          </a:p>
          <a:p>
            <a:pPr marL="365760" lvl="1" indent="0">
              <a:buNone/>
            </a:pPr>
            <a:endParaRPr lang="en-US" sz="2000" dirty="0"/>
          </a:p>
          <a:p>
            <a:pPr marL="365760" lvl="1" indent="0">
              <a:buNone/>
            </a:pPr>
            <a:r>
              <a:rPr lang="en-US" sz="2000" i="1" dirty="0"/>
              <a:t>Note:  There is currently no regulatory standard for soil</a:t>
            </a:r>
          </a:p>
          <a:p>
            <a:pPr marL="36576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1D27BB2-639E-4469-B80A-E88957B011CE}"/>
              </a:ext>
            </a:extLst>
          </p:cNvPr>
          <p:cNvGraphicFramePr>
            <a:graphicFrameLocks noGrp="1"/>
          </p:cNvGraphicFramePr>
          <p:nvPr/>
        </p:nvGraphicFramePr>
        <p:xfrm>
          <a:off x="8792" y="8792"/>
          <a:ext cx="597877" cy="6849208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2643057488"/>
                    </a:ext>
                  </a:extLst>
                </a:gridCol>
              </a:tblGrid>
              <a:tr h="6849208"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66737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1879FFB-7AD0-4A0F-9C6A-0D022E6DC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56" y="826477"/>
            <a:ext cx="523241" cy="43224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F70D83-B9D0-4028-B7CE-9376BD8A6412}"/>
              </a:ext>
            </a:extLst>
          </p:cNvPr>
          <p:cNvGraphicFramePr>
            <a:graphicFrameLocks noGrp="1"/>
          </p:cNvGraphicFramePr>
          <p:nvPr/>
        </p:nvGraphicFramePr>
        <p:xfrm>
          <a:off x="633045" y="8792"/>
          <a:ext cx="589086" cy="729762"/>
        </p:xfrm>
        <a:graphic>
          <a:graphicData uri="http://schemas.openxmlformats.org/drawingml/2006/table">
            <a:tbl>
              <a:tblPr/>
              <a:tblGrid>
                <a:gridCol w="589086">
                  <a:extLst>
                    <a:ext uri="{9D8B030D-6E8A-4147-A177-3AD203B41FA5}">
                      <a16:colId xmlns:a16="http://schemas.microsoft.com/office/drawing/2014/main" val="469642757"/>
                    </a:ext>
                  </a:extLst>
                </a:gridCol>
              </a:tblGrid>
              <a:tr h="7297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93367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570D8E5-9DD4-4B2E-8C42-89C00B79A158}"/>
              </a:ext>
            </a:extLst>
          </p:cNvPr>
          <p:cNvGraphicFramePr>
            <a:graphicFrameLocks noGrp="1"/>
          </p:cNvGraphicFramePr>
          <p:nvPr/>
        </p:nvGraphicFramePr>
        <p:xfrm>
          <a:off x="641837" y="1336431"/>
          <a:ext cx="597877" cy="5521569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4243805792"/>
                    </a:ext>
                  </a:extLst>
                </a:gridCol>
              </a:tblGrid>
              <a:tr h="55215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19481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4897501-17F7-417A-BB80-4E6FB1120574}"/>
              </a:ext>
            </a:extLst>
          </p:cNvPr>
          <p:cNvGraphicFramePr>
            <a:graphicFrameLocks noGrp="1"/>
          </p:cNvGraphicFramePr>
          <p:nvPr/>
        </p:nvGraphicFramePr>
        <p:xfrm>
          <a:off x="11878408" y="8792"/>
          <a:ext cx="310417" cy="6814039"/>
        </p:xfrm>
        <a:graphic>
          <a:graphicData uri="http://schemas.openxmlformats.org/drawingml/2006/table">
            <a:tbl>
              <a:tblPr/>
              <a:tblGrid>
                <a:gridCol w="310417">
                  <a:extLst>
                    <a:ext uri="{9D8B030D-6E8A-4147-A177-3AD203B41FA5}">
                      <a16:colId xmlns:a16="http://schemas.microsoft.com/office/drawing/2014/main" val="2165977577"/>
                    </a:ext>
                  </a:extLst>
                </a:gridCol>
              </a:tblGrid>
              <a:tr h="6814039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603325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80CFFCC-666A-42EE-AD60-37A63C5DC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9499" y="6229223"/>
            <a:ext cx="2359711" cy="482295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EF5085CF-6A2F-4614-B079-7C0ABD29A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644" y="6120555"/>
            <a:ext cx="2168088" cy="737445"/>
          </a:xfrm>
          <a:prstGeom prst="rect">
            <a:avLst/>
          </a:prstGeom>
          <a:effectLst>
            <a:outerShdw blurRad="50800" dir="5400000" algn="ctr" rotWithShape="0">
              <a:srgbClr val="000000">
                <a:alpha val="76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5C07A3-38DD-444A-9731-23C5451A27F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63456" y="834919"/>
            <a:ext cx="523241" cy="41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7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CE31A5C-BADE-4633-AFB8-BD3D4D2E5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436" y="177801"/>
            <a:ext cx="9782801" cy="921158"/>
          </a:xfrm>
        </p:spPr>
        <p:txBody>
          <a:bodyPr/>
          <a:lstStyle/>
          <a:p>
            <a:r>
              <a:rPr lang="en-US" i="1" dirty="0">
                <a:solidFill>
                  <a:schemeClr val="accent5">
                    <a:lumMod val="50000"/>
                  </a:schemeClr>
                </a:solidFill>
              </a:rPr>
              <a:t>PFAS Sites in New Hampshire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3E854D1-D1B7-40D2-A5C5-ED41F35F20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9821" y="1549865"/>
            <a:ext cx="4814586" cy="4246927"/>
          </a:xfrm>
        </p:spPr>
        <p:txBody>
          <a:bodyPr>
            <a:normAutofit fontScale="92500" lnSpcReduction="10000"/>
          </a:bodyPr>
          <a:lstStyle/>
          <a:p>
            <a:r>
              <a:rPr lang="en-US" sz="2100" dirty="0"/>
              <a:t>Merrimack Landfill</a:t>
            </a:r>
          </a:p>
          <a:p>
            <a:r>
              <a:rPr lang="en-US" sz="2100" dirty="0" err="1"/>
              <a:t>Souhegan</a:t>
            </a:r>
            <a:r>
              <a:rPr lang="en-US" sz="2100" dirty="0"/>
              <a:t> Landfill</a:t>
            </a:r>
          </a:p>
          <a:p>
            <a:r>
              <a:rPr lang="en-US" sz="2100" dirty="0"/>
              <a:t>Bedford Landfill</a:t>
            </a:r>
          </a:p>
          <a:p>
            <a:r>
              <a:rPr lang="en-US" sz="2100" dirty="0"/>
              <a:t>Grove Road Landfill – Rye</a:t>
            </a:r>
          </a:p>
          <a:p>
            <a:r>
              <a:rPr lang="en-US" sz="2400" dirty="0"/>
              <a:t>LL&amp;S Landfill – Salem</a:t>
            </a:r>
          </a:p>
          <a:p>
            <a:r>
              <a:rPr lang="en-US" sz="2100" dirty="0"/>
              <a:t>Trowbridge Drive – Merrimack</a:t>
            </a:r>
          </a:p>
          <a:p>
            <a:r>
              <a:rPr lang="en-US" sz="2100" dirty="0"/>
              <a:t>Hampstead Middle School</a:t>
            </a:r>
          </a:p>
          <a:p>
            <a:r>
              <a:rPr lang="en-US" sz="2100" dirty="0"/>
              <a:t>Marlow Elementary School</a:t>
            </a:r>
          </a:p>
          <a:p>
            <a:r>
              <a:rPr lang="en-US" sz="2100" dirty="0"/>
              <a:t>Franklin Wastewater Treatment F</a:t>
            </a:r>
            <a:r>
              <a:rPr lang="en-US" sz="1900" dirty="0"/>
              <a:t>acility</a:t>
            </a:r>
          </a:p>
          <a:p>
            <a:r>
              <a:rPr lang="en-US" sz="1900" dirty="0"/>
              <a:t>East Kingston Biological Recycling Site</a:t>
            </a:r>
          </a:p>
          <a:p>
            <a:pPr marL="0" indent="0">
              <a:buNone/>
            </a:pPr>
            <a:endParaRPr lang="en-US" dirty="0"/>
          </a:p>
          <a:p>
            <a:pPr marL="365760" lvl="1" indent="0">
              <a:buNone/>
            </a:pP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FCBC25-CFF3-46EC-A10B-037353D9AC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89070" y="1465976"/>
            <a:ext cx="6057617" cy="4272094"/>
          </a:xfrm>
        </p:spPr>
        <p:txBody>
          <a:bodyPr>
            <a:normAutofit fontScale="92500" lnSpcReduction="10000"/>
          </a:bodyPr>
          <a:lstStyle/>
          <a:p>
            <a:r>
              <a:rPr lang="en-US" sz="1900" dirty="0"/>
              <a:t>Rockingham County Complex/Fire Training Facility – Brentwood</a:t>
            </a:r>
          </a:p>
          <a:p>
            <a:r>
              <a:rPr lang="en-US" sz="1900" dirty="0"/>
              <a:t>Meadowood Fire Training Facility – Fitzwilliam, Troy</a:t>
            </a:r>
          </a:p>
          <a:p>
            <a:r>
              <a:rPr lang="en-US" sz="1900" dirty="0"/>
              <a:t>Kingston Fire Department</a:t>
            </a:r>
          </a:p>
          <a:p>
            <a:r>
              <a:rPr lang="en-US" sz="1900" dirty="0"/>
              <a:t>New Boston Air Force Station Former Fire Department</a:t>
            </a:r>
          </a:p>
          <a:p>
            <a:r>
              <a:rPr lang="en-US" sz="1900" dirty="0"/>
              <a:t>Gilford Municipal Complex/Fire Department</a:t>
            </a:r>
          </a:p>
          <a:p>
            <a:r>
              <a:rPr lang="en-US" sz="1900" dirty="0"/>
              <a:t>Windham Fire Department</a:t>
            </a:r>
          </a:p>
          <a:p>
            <a:r>
              <a:rPr lang="en-US" sz="1800" dirty="0"/>
              <a:t>Mammoth Road – Londonderry</a:t>
            </a:r>
          </a:p>
          <a:p>
            <a:r>
              <a:rPr lang="en-US" sz="1900" dirty="0"/>
              <a:t>Central Metal Finishing – Windham</a:t>
            </a:r>
          </a:p>
          <a:p>
            <a:r>
              <a:rPr lang="en-US" sz="1900" dirty="0" err="1"/>
              <a:t>Madbury</a:t>
            </a:r>
            <a:r>
              <a:rPr lang="en-US" sz="1900" dirty="0"/>
              <a:t> Metals</a:t>
            </a:r>
          </a:p>
          <a:p>
            <a:r>
              <a:rPr lang="en-US" sz="1900" dirty="0"/>
              <a:t>Lydall Performance Materials, Inc. - Rochester</a:t>
            </a:r>
          </a:p>
          <a:p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1D27BB2-639E-4469-B80A-E88957B011CE}"/>
              </a:ext>
            </a:extLst>
          </p:cNvPr>
          <p:cNvGraphicFramePr>
            <a:graphicFrameLocks noGrp="1"/>
          </p:cNvGraphicFramePr>
          <p:nvPr/>
        </p:nvGraphicFramePr>
        <p:xfrm>
          <a:off x="8792" y="8792"/>
          <a:ext cx="597877" cy="6849208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2643057488"/>
                    </a:ext>
                  </a:extLst>
                </a:gridCol>
              </a:tblGrid>
              <a:tr h="6849208">
                <a:tc>
                  <a:txBody>
                    <a:bodyPr/>
                    <a:lstStyle/>
                    <a:p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66737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1879FFB-7AD0-4A0F-9C6A-0D022E6DC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56" y="826477"/>
            <a:ext cx="523241" cy="43224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3F70D83-B9D0-4028-B7CE-9376BD8A6412}"/>
              </a:ext>
            </a:extLst>
          </p:cNvPr>
          <p:cNvGraphicFramePr>
            <a:graphicFrameLocks noGrp="1"/>
          </p:cNvGraphicFramePr>
          <p:nvPr/>
        </p:nvGraphicFramePr>
        <p:xfrm>
          <a:off x="633045" y="8792"/>
          <a:ext cx="589086" cy="729762"/>
        </p:xfrm>
        <a:graphic>
          <a:graphicData uri="http://schemas.openxmlformats.org/drawingml/2006/table">
            <a:tbl>
              <a:tblPr/>
              <a:tblGrid>
                <a:gridCol w="589086">
                  <a:extLst>
                    <a:ext uri="{9D8B030D-6E8A-4147-A177-3AD203B41FA5}">
                      <a16:colId xmlns:a16="http://schemas.microsoft.com/office/drawing/2014/main" val="469642757"/>
                    </a:ext>
                  </a:extLst>
                </a:gridCol>
              </a:tblGrid>
              <a:tr h="7297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93367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570D8E5-9DD4-4B2E-8C42-89C00B79A158}"/>
              </a:ext>
            </a:extLst>
          </p:cNvPr>
          <p:cNvGraphicFramePr>
            <a:graphicFrameLocks noGrp="1"/>
          </p:cNvGraphicFramePr>
          <p:nvPr/>
        </p:nvGraphicFramePr>
        <p:xfrm>
          <a:off x="641837" y="1336431"/>
          <a:ext cx="597877" cy="5521569"/>
        </p:xfrm>
        <a:graphic>
          <a:graphicData uri="http://schemas.openxmlformats.org/drawingml/2006/table">
            <a:tbl>
              <a:tblPr/>
              <a:tblGrid>
                <a:gridCol w="597877">
                  <a:extLst>
                    <a:ext uri="{9D8B030D-6E8A-4147-A177-3AD203B41FA5}">
                      <a16:colId xmlns:a16="http://schemas.microsoft.com/office/drawing/2014/main" val="4243805792"/>
                    </a:ext>
                  </a:extLst>
                </a:gridCol>
              </a:tblGrid>
              <a:tr h="55215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19481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4897501-17F7-417A-BB80-4E6FB1120574}"/>
              </a:ext>
            </a:extLst>
          </p:cNvPr>
          <p:cNvGraphicFramePr>
            <a:graphicFrameLocks noGrp="1"/>
          </p:cNvGraphicFramePr>
          <p:nvPr/>
        </p:nvGraphicFramePr>
        <p:xfrm>
          <a:off x="11878408" y="8792"/>
          <a:ext cx="310417" cy="6814039"/>
        </p:xfrm>
        <a:graphic>
          <a:graphicData uri="http://schemas.openxmlformats.org/drawingml/2006/table">
            <a:tbl>
              <a:tblPr/>
              <a:tblGrid>
                <a:gridCol w="310417">
                  <a:extLst>
                    <a:ext uri="{9D8B030D-6E8A-4147-A177-3AD203B41FA5}">
                      <a16:colId xmlns:a16="http://schemas.microsoft.com/office/drawing/2014/main" val="2165977577"/>
                    </a:ext>
                  </a:extLst>
                </a:gridCol>
              </a:tblGrid>
              <a:tr h="6814039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603325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80CFFCC-666A-42EE-AD60-37A63C5DC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9499" y="6229223"/>
            <a:ext cx="2359711" cy="482295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EF5085CF-6A2F-4614-B079-7C0ABD29A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644" y="6120555"/>
            <a:ext cx="2168088" cy="737445"/>
          </a:xfrm>
          <a:prstGeom prst="rect">
            <a:avLst/>
          </a:prstGeom>
          <a:effectLst>
            <a:outerShdw blurRad="50800" dir="5400000" algn="ctr" rotWithShape="0">
              <a:srgbClr val="000000">
                <a:alpha val="76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4B474A-BF1E-43F4-B979-0689F8AE82F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63456" y="834919"/>
            <a:ext cx="523241" cy="41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3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ath 16x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th education presentation with Pi  (widescreen).potx" id="{DF132673-7A8C-4FB7-A35E-0123B6C0D98B}" vid="{CCAAB50D-2EF2-4925-80C2-C83131AE58AC}"/>
    </a:ext>
  </a:extLst>
</a:theme>
</file>

<file path=ppt/theme/theme2.xml><?xml version="1.0" encoding="utf-8"?>
<a:theme xmlns:a="http://schemas.openxmlformats.org/drawingml/2006/main" name="Office Theme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A97C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A97C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6C95D654672E42B42D966A13F8CA6B" ma:contentTypeVersion="16" ma:contentTypeDescription="Create a new document." ma:contentTypeScope="" ma:versionID="d02be746e4a70b0371d7434cc0ac1de0">
  <xsd:schema xmlns:xsd="http://www.w3.org/2001/XMLSchema" xmlns:xs="http://www.w3.org/2001/XMLSchema" xmlns:p="http://schemas.microsoft.com/office/2006/metadata/properties" xmlns:ns1="http://schemas.microsoft.com/sharepoint/v3" xmlns:ns2="b82aa4ed-2fa3-40c9-8147-2b70b35e1642" xmlns:ns3="40c5fa4c-6a8c-4395-ab1a-88ba9896e34d" targetNamespace="http://schemas.microsoft.com/office/2006/metadata/properties" ma:root="true" ma:fieldsID="1ae61830b751e6fcb2e22a18d3f3ade5" ns1:_="" ns2:_="" ns3:_="">
    <xsd:import namespace="http://schemas.microsoft.com/sharepoint/v3"/>
    <xsd:import namespace="b82aa4ed-2fa3-40c9-8147-2b70b35e1642"/>
    <xsd:import namespace="40c5fa4c-6a8c-4395-ab1a-88ba9896e34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2aa4ed-2fa3-40c9-8147-2b70b35e164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c5fa4c-6a8c-4395-ab1a-88ba9896e3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33317441-131C-4470-B6A2-DC219FB3B9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F20AD5-6063-44DC-97C6-ECF9EDEE6D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82aa4ed-2fa3-40c9-8147-2b70b35e1642"/>
    <ds:schemaRef ds:uri="40c5fa4c-6a8c-4395-ab1a-88ba9896e3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14511B4-FBA8-426A-BB26-4C6CC9F7F570}">
  <ds:schemaRefs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dcmitype/"/>
    <ds:schemaRef ds:uri="http://schemas.microsoft.com/sharepoint/v3"/>
    <ds:schemaRef ds:uri="b82aa4ed-2fa3-40c9-8147-2b70b35e1642"/>
    <ds:schemaRef ds:uri="http://purl.org/dc/elements/1.1/"/>
    <ds:schemaRef ds:uri="http://schemas.openxmlformats.org/package/2006/metadata/core-properties"/>
    <ds:schemaRef ds:uri="40c5fa4c-6a8c-4395-ab1a-88ba9896e34d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Math education presentation with Pi  (widescreen)</Template>
  <TotalTime>942</TotalTime>
  <Words>917</Words>
  <Application>Microsoft Office PowerPoint</Application>
  <PresentationFormat>Custom</PresentationFormat>
  <Paragraphs>196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Euphemia</vt:lpstr>
      <vt:lpstr>Wingdings</vt:lpstr>
      <vt:lpstr>Math 16x9</vt:lpstr>
      <vt:lpstr>Per- and Polyfluoroalkyl Substances (PFAS) in the Stratham Town Center </vt:lpstr>
      <vt:lpstr>Objectives</vt:lpstr>
      <vt:lpstr>What is PFAS? “Per- and Polyfluoroalkyl Substances” (PFAS)</vt:lpstr>
      <vt:lpstr>What is PFAS? “Per- and Polyfluoroalkyl Substances” (PFAS)</vt:lpstr>
      <vt:lpstr>Alphabet Soup – Full List by Method 537.1 </vt:lpstr>
      <vt:lpstr>PFAS in New Hampshire</vt:lpstr>
      <vt:lpstr>Regulatory History in New Hampshire</vt:lpstr>
      <vt:lpstr>Adopted Standards (effective 9/30/19) </vt:lpstr>
      <vt:lpstr>PFAS Sites in New Hampshire</vt:lpstr>
      <vt:lpstr>So Why Stratham?  How Did We Get Here? </vt:lpstr>
      <vt:lpstr>Focused Site Investigation</vt:lpstr>
      <vt:lpstr>PowerPoint Presentation</vt:lpstr>
      <vt:lpstr>PowerPoint Presentation</vt:lpstr>
      <vt:lpstr>PowerPoint Presentation</vt:lpstr>
      <vt:lpstr>Before we continue…</vt:lpstr>
      <vt:lpstr>PowerPoint Presentation</vt:lpstr>
      <vt:lpstr>PowerPoint Presentation</vt:lpstr>
      <vt:lpstr>PowerPoint Presentation</vt:lpstr>
      <vt:lpstr>PowerPoint Presentation</vt:lpstr>
      <vt:lpstr>Stratham Municipal Landfill</vt:lpstr>
      <vt:lpstr>What’s Next?</vt:lpstr>
      <vt:lpstr>What’s Next?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Jim Ricker</dc:creator>
  <cp:lastModifiedBy>Jim Ricker</cp:lastModifiedBy>
  <cp:revision>14</cp:revision>
  <dcterms:created xsi:type="dcterms:W3CDTF">2018-05-31T13:51:09Z</dcterms:created>
  <dcterms:modified xsi:type="dcterms:W3CDTF">2019-09-09T14:34:16Z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0x010100296C95D654672E42B42D966A13F8CA6B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