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61F9E-C777-4828-B051-03052D708FF4}" type="datetimeFigureOut">
              <a:rPr lang="en-US" smtClean="0"/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0A28F-8302-4D02-9AAA-74D4F39005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541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61F9E-C777-4828-B051-03052D708FF4}" type="datetimeFigureOut">
              <a:rPr lang="en-US" smtClean="0"/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0A28F-8302-4D02-9AAA-74D4F39005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275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61F9E-C777-4828-B051-03052D708FF4}" type="datetimeFigureOut">
              <a:rPr lang="en-US" smtClean="0"/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0A28F-8302-4D02-9AAA-74D4F39005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226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61F9E-C777-4828-B051-03052D708FF4}" type="datetimeFigureOut">
              <a:rPr lang="en-US" smtClean="0"/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0A28F-8302-4D02-9AAA-74D4F39005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274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61F9E-C777-4828-B051-03052D708FF4}" type="datetimeFigureOut">
              <a:rPr lang="en-US" smtClean="0"/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0A28F-8302-4D02-9AAA-74D4F39005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168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61F9E-C777-4828-B051-03052D708FF4}" type="datetimeFigureOut">
              <a:rPr lang="en-US" smtClean="0"/>
              <a:t>10/1/2018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0A28F-8302-4D02-9AAA-74D4F39005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926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61F9E-C777-4828-B051-03052D708FF4}" type="datetimeFigureOut">
              <a:rPr lang="en-US" smtClean="0"/>
              <a:t>10/1/2018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0A28F-8302-4D02-9AAA-74D4F39005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174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61F9E-C777-4828-B051-03052D708FF4}" type="datetimeFigureOut">
              <a:rPr lang="en-US" smtClean="0"/>
              <a:t>10/1/2018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0A28F-8302-4D02-9AAA-74D4F39005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487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61F9E-C777-4828-B051-03052D708FF4}" type="datetimeFigureOut">
              <a:rPr lang="en-US" smtClean="0"/>
              <a:t>10/1/2018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0A28F-8302-4D02-9AAA-74D4F39005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270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61F9E-C777-4828-B051-03052D708FF4}" type="datetimeFigureOut">
              <a:rPr lang="en-US" smtClean="0"/>
              <a:t>10/1/2018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0A28F-8302-4D02-9AAA-74D4F39005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029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61F9E-C777-4828-B051-03052D708FF4}" type="datetimeFigureOut">
              <a:rPr lang="en-US" smtClean="0"/>
              <a:t>10/1/2018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0A28F-8302-4D02-9AAA-74D4F39005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343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61F9E-C777-4828-B051-03052D708FF4}" type="datetimeFigureOut">
              <a:rPr lang="en-US" smtClean="0"/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0A28F-8302-4D02-9AAA-74D4F39005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22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527175"/>
          </a:xfrm>
        </p:spPr>
        <p:txBody>
          <a:bodyPr>
            <a:noAutofit/>
          </a:bodyPr>
          <a:lstStyle/>
          <a:p>
            <a:r>
              <a:rPr lang="en-US" sz="3200" dirty="0" smtClean="0"/>
              <a:t>Stratham</a:t>
            </a:r>
            <a:br>
              <a:rPr lang="en-US" sz="3200" dirty="0" smtClean="0"/>
            </a:br>
            <a:r>
              <a:rPr lang="en-US" sz="3200" dirty="0" smtClean="0"/>
              <a:t>MASTER PLAN</a:t>
            </a:r>
            <a:br>
              <a:rPr lang="en-US" sz="3200" dirty="0" smtClean="0"/>
            </a:b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PUBLIC WORKSHOP</a:t>
            </a:r>
            <a:endParaRPr lang="en-US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1800" y="3048000"/>
            <a:ext cx="3200400" cy="1752600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DATE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:    Tuesday, October 16</a:t>
            </a:r>
          </a:p>
          <a:p>
            <a:pPr algn="l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PLACE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:  Municipal Building</a:t>
            </a:r>
          </a:p>
          <a:p>
            <a:pPr algn="l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            10 Bunker Hill Avenue</a:t>
            </a:r>
          </a:p>
          <a:p>
            <a:pPr algn="l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TIME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:    6:30 – 8:30 PM</a:t>
            </a:r>
          </a:p>
          <a:p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Supervised kids’ activities</a:t>
            </a:r>
          </a:p>
          <a:p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Light refreshments &amp; snacks</a:t>
            </a:r>
            <a:endParaRPr lang="en-US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86026" y="4714130"/>
            <a:ext cx="25051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Click </a:t>
            </a:r>
            <a:r>
              <a:rPr lang="en-US" dirty="0" smtClean="0"/>
              <a:t>for </a:t>
            </a:r>
            <a:r>
              <a:rPr lang="en-US" dirty="0" smtClean="0"/>
              <a:t>more info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755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34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Stratham MASTER PLAN PUBLIC WORKSHOP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Stratham MASTER PLAN PUBLIC WORKSHOP</dc:title>
  <dc:creator>Karen Richard</dc:creator>
  <cp:lastModifiedBy>Karen Richard</cp:lastModifiedBy>
  <cp:revision>4</cp:revision>
  <dcterms:created xsi:type="dcterms:W3CDTF">2018-10-01T12:20:35Z</dcterms:created>
  <dcterms:modified xsi:type="dcterms:W3CDTF">2018-10-01T12:44:04Z</dcterms:modified>
</cp:coreProperties>
</file>